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2"/>
  </p:notesMasterIdLst>
  <p:handoutMasterIdLst>
    <p:handoutMasterId r:id="rId23"/>
  </p:handoutMasterIdLst>
  <p:sldIdLst>
    <p:sldId id="267" r:id="rId3"/>
    <p:sldId id="282" r:id="rId4"/>
    <p:sldId id="283" r:id="rId5"/>
    <p:sldId id="284" r:id="rId6"/>
    <p:sldId id="285" r:id="rId7"/>
    <p:sldId id="286" r:id="rId8"/>
    <p:sldId id="271" r:id="rId9"/>
    <p:sldId id="287" r:id="rId10"/>
    <p:sldId id="276" r:id="rId11"/>
    <p:sldId id="289" r:id="rId12"/>
    <p:sldId id="277" r:id="rId13"/>
    <p:sldId id="290" r:id="rId14"/>
    <p:sldId id="278" r:id="rId15"/>
    <p:sldId id="288" r:id="rId16"/>
    <p:sldId id="279" r:id="rId17"/>
    <p:sldId id="291" r:id="rId18"/>
    <p:sldId id="280" r:id="rId19"/>
    <p:sldId id="292" r:id="rId20"/>
    <p:sldId id="293"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533" autoAdjust="0"/>
  </p:normalViewPr>
  <p:slideViewPr>
    <p:cSldViewPr>
      <p:cViewPr>
        <p:scale>
          <a:sx n="50" d="100"/>
          <a:sy n="50" d="100"/>
        </p:scale>
        <p:origin x="1416" y="450"/>
      </p:cViewPr>
      <p:guideLst>
        <p:guide pos="3839"/>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theme" Target="theme/theme1.xml" /><Relationship Id="rId3" Type="http://schemas.openxmlformats.org/officeDocument/2006/relationships/slide" Target="slides/slide1.xml" /><Relationship Id="rId21" Type="http://schemas.openxmlformats.org/officeDocument/2006/relationships/slide" Target="slides/slide19.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viewProps" Target="viewProps.xml" /><Relationship Id="rId2" Type="http://schemas.openxmlformats.org/officeDocument/2006/relationships/slideMaster" Target="slideMasters/slideMaster1.xml" /><Relationship Id="rId16" Type="http://schemas.openxmlformats.org/officeDocument/2006/relationships/slide" Target="slides/slide14.xml" /><Relationship Id="rId20" Type="http://schemas.openxmlformats.org/officeDocument/2006/relationships/slide" Target="slides/slide18.xml" /><Relationship Id="rId1" Type="http://schemas.openxmlformats.org/officeDocument/2006/relationships/customXml" Target="../customXml/item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presProps" Target="presProp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handoutMaster" Target="handoutMasters/handoutMaster1.xml" /><Relationship Id="rId10" Type="http://schemas.openxmlformats.org/officeDocument/2006/relationships/slide" Target="slides/slide8.xml" /><Relationship Id="rId19" Type="http://schemas.openxmlformats.org/officeDocument/2006/relationships/slide" Target="slides/slide17.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notesMaster" Target="notesMasters/notesMaster1.xml" /><Relationship Id="rId27" Type="http://schemas.openxmlformats.org/officeDocument/2006/relationships/tableStyles" Target="tableStyle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985FFBF-2C64-42CD-9E2F-09E2049D891B}" type="datetimeFigureOut">
              <a:rPr lang="en-US"/>
              <a:t>10/15/2019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AF2C6B-0C1B-4F88-BCBA-898BA50DE788}" type="slidenum">
              <a:rPr/>
              <a:t>‹#›</a:t>
            </a:fld>
            <a:endParaRPr/>
          </a:p>
        </p:txBody>
      </p:sp>
    </p:spTree>
    <p:extLst>
      <p:ext uri="{BB962C8B-B14F-4D97-AF65-F5344CB8AC3E}">
        <p14:creationId xmlns:p14="http://schemas.microsoft.com/office/powerpoint/2010/main" val="2410930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A3DF44-BBF1-44C7-A0B1-7B7B2F7B3880}" type="datetimeFigureOut">
              <a:rPr lang="en-US"/>
              <a:t>10/15/2019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8E53BB-F993-49A1-9E37-CA3E5BE0709B}" type="slidenum">
              <a:rPr/>
              <a:t>‹#›</a:t>
            </a:fld>
            <a:endParaRPr/>
          </a:p>
        </p:txBody>
      </p:sp>
    </p:spTree>
    <p:extLst>
      <p:ext uri="{BB962C8B-B14F-4D97-AF65-F5344CB8AC3E}">
        <p14:creationId xmlns:p14="http://schemas.microsoft.com/office/powerpoint/2010/main" val="6098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https://www.awesomestories.com/images/user/5b748c1e0c.jpg</a:t>
            </a:r>
          </a:p>
        </p:txBody>
      </p:sp>
      <p:sp>
        <p:nvSpPr>
          <p:cNvPr id="4" name="Slide Number Placeholder 3"/>
          <p:cNvSpPr>
            <a:spLocks noGrp="1"/>
          </p:cNvSpPr>
          <p:nvPr>
            <p:ph type="sldNum" sz="quarter" idx="10"/>
          </p:nvPr>
        </p:nvSpPr>
        <p:spPr/>
        <p:txBody>
          <a:bodyPr/>
          <a:lstStyle/>
          <a:p>
            <a:fld id="{3F8E53BB-F993-49A1-9E37-CA3E5BE0709B}" type="slidenum">
              <a:rPr lang="en-US" smtClean="0"/>
              <a:t>2</a:t>
            </a:fld>
            <a:endParaRPr lang="en-US"/>
          </a:p>
        </p:txBody>
      </p:sp>
    </p:spTree>
    <p:extLst>
      <p:ext uri="{BB962C8B-B14F-4D97-AF65-F5344CB8AC3E}">
        <p14:creationId xmlns:p14="http://schemas.microsoft.com/office/powerpoint/2010/main" val="240062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http://misc.library.ucsb.edu/untangle/callery1.gif</a:t>
            </a:r>
          </a:p>
          <a:p>
            <a:r>
              <a:rPr lang="en-US"/>
              <a:t>http://images.fastcompany.com/upload/lycosbig.jpg</a:t>
            </a:r>
          </a:p>
        </p:txBody>
      </p:sp>
      <p:sp>
        <p:nvSpPr>
          <p:cNvPr id="4" name="Slide Number Placeholder 3"/>
          <p:cNvSpPr>
            <a:spLocks noGrp="1"/>
          </p:cNvSpPr>
          <p:nvPr>
            <p:ph type="sldNum" sz="quarter" idx="10"/>
          </p:nvPr>
        </p:nvSpPr>
        <p:spPr/>
        <p:txBody>
          <a:bodyPr/>
          <a:lstStyle/>
          <a:p>
            <a:fld id="{3F8E53BB-F993-49A1-9E37-CA3E5BE0709B}" type="slidenum">
              <a:rPr lang="en-US" smtClean="0"/>
              <a:t>3</a:t>
            </a:fld>
            <a:endParaRPr lang="en-US"/>
          </a:p>
        </p:txBody>
      </p:sp>
    </p:spTree>
    <p:extLst>
      <p:ext uri="{BB962C8B-B14F-4D97-AF65-F5344CB8AC3E}">
        <p14:creationId xmlns:p14="http://schemas.microsoft.com/office/powerpoint/2010/main" val="49793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http://quotes.lifehack.org/media/quotes/quote-Albert-Einstein-the-secret-to-creativity-is-knowing-how-41092_2.png</a:t>
            </a:r>
          </a:p>
        </p:txBody>
      </p:sp>
      <p:sp>
        <p:nvSpPr>
          <p:cNvPr id="4" name="Slide Number Placeholder 3"/>
          <p:cNvSpPr>
            <a:spLocks noGrp="1"/>
          </p:cNvSpPr>
          <p:nvPr>
            <p:ph type="sldNum" sz="quarter" idx="10"/>
          </p:nvPr>
        </p:nvSpPr>
        <p:spPr/>
        <p:txBody>
          <a:bodyPr/>
          <a:lstStyle/>
          <a:p>
            <a:fld id="{3F8E53BB-F993-49A1-9E37-CA3E5BE0709B}" type="slidenum">
              <a:rPr lang="en-US" smtClean="0"/>
              <a:t>4</a:t>
            </a:fld>
            <a:endParaRPr lang="en-US"/>
          </a:p>
        </p:txBody>
      </p:sp>
    </p:spTree>
    <p:extLst>
      <p:ext uri="{BB962C8B-B14F-4D97-AF65-F5344CB8AC3E}">
        <p14:creationId xmlns:p14="http://schemas.microsoft.com/office/powerpoint/2010/main" val="910506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https://27gen.files.wordpress.com/2013/07/borrowing-brilliance.jpg</a:t>
            </a:r>
          </a:p>
        </p:txBody>
      </p:sp>
      <p:sp>
        <p:nvSpPr>
          <p:cNvPr id="4" name="Slide Number Placeholder 3"/>
          <p:cNvSpPr>
            <a:spLocks noGrp="1"/>
          </p:cNvSpPr>
          <p:nvPr>
            <p:ph type="sldNum" sz="quarter" idx="10"/>
          </p:nvPr>
        </p:nvSpPr>
        <p:spPr/>
        <p:txBody>
          <a:bodyPr/>
          <a:lstStyle/>
          <a:p>
            <a:fld id="{3F8E53BB-F993-49A1-9E37-CA3E5BE0709B}" type="slidenum">
              <a:rPr lang="en-US" smtClean="0"/>
              <a:t>5</a:t>
            </a:fld>
            <a:endParaRPr lang="en-US"/>
          </a:p>
        </p:txBody>
      </p:sp>
    </p:spTree>
    <p:extLst>
      <p:ext uri="{BB962C8B-B14F-4D97-AF65-F5344CB8AC3E}">
        <p14:creationId xmlns:p14="http://schemas.microsoft.com/office/powerpoint/2010/main" val="4133576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http://www.travelandescape.ca/wp-content/uploads/2012/06/boat-lake-forest-fishing-cottage-in-Canada.jpg</a:t>
            </a:r>
          </a:p>
        </p:txBody>
      </p:sp>
      <p:sp>
        <p:nvSpPr>
          <p:cNvPr id="4" name="Slide Number Placeholder 3"/>
          <p:cNvSpPr>
            <a:spLocks noGrp="1"/>
          </p:cNvSpPr>
          <p:nvPr>
            <p:ph type="sldNum" sz="quarter" idx="10"/>
          </p:nvPr>
        </p:nvSpPr>
        <p:spPr/>
        <p:txBody>
          <a:bodyPr/>
          <a:lstStyle/>
          <a:p>
            <a:fld id="{3F8E53BB-F993-49A1-9E37-CA3E5BE0709B}" type="slidenum">
              <a:rPr lang="en-US" smtClean="0"/>
              <a:t>8</a:t>
            </a:fld>
            <a:endParaRPr lang="en-US"/>
          </a:p>
        </p:txBody>
      </p:sp>
    </p:spTree>
    <p:extLst>
      <p:ext uri="{BB962C8B-B14F-4D97-AF65-F5344CB8AC3E}">
        <p14:creationId xmlns:p14="http://schemas.microsoft.com/office/powerpoint/2010/main" val="208328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http://learn.surbitonhigh.com/english/wp-content/uploads/sites/8/2014/09/Woman-reading-a-book-014.jpg</a:t>
            </a:r>
          </a:p>
          <a:p>
            <a:r>
              <a:rPr lang="en-US"/>
              <a:t>http://medias.photodeck.com/6a96ecda-35a8-11df-8742-ef743b75248e/alpe1091_xgaplus.jpg</a:t>
            </a:r>
          </a:p>
        </p:txBody>
      </p:sp>
      <p:sp>
        <p:nvSpPr>
          <p:cNvPr id="4" name="Slide Number Placeholder 3"/>
          <p:cNvSpPr>
            <a:spLocks noGrp="1"/>
          </p:cNvSpPr>
          <p:nvPr>
            <p:ph type="sldNum" sz="quarter" idx="10"/>
          </p:nvPr>
        </p:nvSpPr>
        <p:spPr/>
        <p:txBody>
          <a:bodyPr/>
          <a:lstStyle/>
          <a:p>
            <a:fld id="{3F8E53BB-F993-49A1-9E37-CA3E5BE0709B}" type="slidenum">
              <a:rPr lang="en-US" smtClean="0"/>
              <a:t>10</a:t>
            </a:fld>
            <a:endParaRPr lang="en-US"/>
          </a:p>
        </p:txBody>
      </p:sp>
    </p:spTree>
    <p:extLst>
      <p:ext uri="{BB962C8B-B14F-4D97-AF65-F5344CB8AC3E}">
        <p14:creationId xmlns:p14="http://schemas.microsoft.com/office/powerpoint/2010/main" val="69768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http://www.argyllfreepress.com/wp-content/uploads/2014/11/samsung-unpacked-galaxy-note-edge-6_2040_verge_super_wide.jpg</a:t>
            </a:r>
          </a:p>
          <a:p>
            <a:endParaRPr lang="en-US"/>
          </a:p>
        </p:txBody>
      </p:sp>
      <p:sp>
        <p:nvSpPr>
          <p:cNvPr id="4" name="Slide Number Placeholder 3"/>
          <p:cNvSpPr>
            <a:spLocks noGrp="1"/>
          </p:cNvSpPr>
          <p:nvPr>
            <p:ph type="sldNum" sz="quarter" idx="10"/>
          </p:nvPr>
        </p:nvSpPr>
        <p:spPr/>
        <p:txBody>
          <a:bodyPr/>
          <a:lstStyle/>
          <a:p>
            <a:fld id="{3F8E53BB-F993-49A1-9E37-CA3E5BE0709B}" type="slidenum">
              <a:rPr lang="en-US" smtClean="0"/>
              <a:t>12</a:t>
            </a:fld>
            <a:endParaRPr lang="en-US"/>
          </a:p>
        </p:txBody>
      </p:sp>
    </p:spTree>
    <p:extLst>
      <p:ext uri="{BB962C8B-B14F-4D97-AF65-F5344CB8AC3E}">
        <p14:creationId xmlns:p14="http://schemas.microsoft.com/office/powerpoint/2010/main" val="976731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https://catherinechant.files.wordpress.com/2014/09/book_tree_900px.jpg</a:t>
            </a:r>
          </a:p>
        </p:txBody>
      </p:sp>
      <p:sp>
        <p:nvSpPr>
          <p:cNvPr id="4" name="Slide Number Placeholder 3"/>
          <p:cNvSpPr>
            <a:spLocks noGrp="1"/>
          </p:cNvSpPr>
          <p:nvPr>
            <p:ph type="sldNum" sz="quarter" idx="10"/>
          </p:nvPr>
        </p:nvSpPr>
        <p:spPr/>
        <p:txBody>
          <a:bodyPr/>
          <a:lstStyle/>
          <a:p>
            <a:fld id="{3F8E53BB-F993-49A1-9E37-CA3E5BE0709B}" type="slidenum">
              <a:rPr lang="en-US" smtClean="0"/>
              <a:t>14</a:t>
            </a:fld>
            <a:endParaRPr lang="en-US"/>
          </a:p>
        </p:txBody>
      </p:sp>
    </p:spTree>
    <p:extLst>
      <p:ext uri="{BB962C8B-B14F-4D97-AF65-F5344CB8AC3E}">
        <p14:creationId xmlns:p14="http://schemas.microsoft.com/office/powerpoint/2010/main" val="1997141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http://www.wired.com/images_blogs/wiredscience/2011/08/jobs_creative.jpg</a:t>
            </a:r>
          </a:p>
        </p:txBody>
      </p:sp>
      <p:sp>
        <p:nvSpPr>
          <p:cNvPr id="4" name="Slide Number Placeholder 3"/>
          <p:cNvSpPr>
            <a:spLocks noGrp="1"/>
          </p:cNvSpPr>
          <p:nvPr>
            <p:ph type="sldNum" sz="quarter" idx="10"/>
          </p:nvPr>
        </p:nvSpPr>
        <p:spPr/>
        <p:txBody>
          <a:bodyPr/>
          <a:lstStyle/>
          <a:p>
            <a:fld id="{3F8E53BB-F993-49A1-9E37-CA3E5BE0709B}" type="slidenum">
              <a:rPr lang="en-US" smtClean="0"/>
              <a:t>16</a:t>
            </a:fld>
            <a:endParaRPr lang="en-US"/>
          </a:p>
        </p:txBody>
      </p:sp>
    </p:spTree>
    <p:extLst>
      <p:ext uri="{BB962C8B-B14F-4D97-AF65-F5344CB8AC3E}">
        <p14:creationId xmlns:p14="http://schemas.microsoft.com/office/powerpoint/2010/main" val="1688090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12188825" cy="4449836"/>
          </a:xfrm>
          <a:custGeom>
            <a:avLst/>
            <a:gdLst>
              <a:gd name="connsiteX0" fmla="*/ 0 w 12188825"/>
              <a:gd name="connsiteY0" fmla="*/ 0 h 5545334"/>
              <a:gd name="connsiteX1" fmla="*/ 12188825 w 12188825"/>
              <a:gd name="connsiteY1" fmla="*/ 0 h 5545334"/>
              <a:gd name="connsiteX2" fmla="*/ 12188825 w 12188825"/>
              <a:gd name="connsiteY2" fmla="*/ 4181566 h 5545334"/>
              <a:gd name="connsiteX3" fmla="*/ 6105607 w 12188825"/>
              <a:gd name="connsiteY3" fmla="*/ 4449836 h 5545334"/>
              <a:gd name="connsiteX4" fmla="*/ 1 w 12188825"/>
              <a:gd name="connsiteY4" fmla="*/ 4179342 h 5545334"/>
              <a:gd name="connsiteX5" fmla="*/ 1 w 12188825"/>
              <a:gd name="connsiteY5" fmla="*/ 5545334 h 5545334"/>
              <a:gd name="connsiteX6" fmla="*/ 0 w 12188825"/>
              <a:gd name="connsiteY6" fmla="*/ 0 h 5545334"/>
              <a:gd name="connsiteX0" fmla="*/ 0 w 12188825"/>
              <a:gd name="connsiteY0" fmla="*/ 0 h 4449836"/>
              <a:gd name="connsiteX1" fmla="*/ 12188825 w 12188825"/>
              <a:gd name="connsiteY1" fmla="*/ 0 h 4449836"/>
              <a:gd name="connsiteX2" fmla="*/ 12188825 w 12188825"/>
              <a:gd name="connsiteY2" fmla="*/ 4181566 h 4449836"/>
              <a:gd name="connsiteX3" fmla="*/ 6105607 w 12188825"/>
              <a:gd name="connsiteY3" fmla="*/ 4449836 h 4449836"/>
              <a:gd name="connsiteX4" fmla="*/ 1 w 12188825"/>
              <a:gd name="connsiteY4" fmla="*/ 4179342 h 4449836"/>
              <a:gd name="connsiteX5" fmla="*/ 0 w 12188825"/>
              <a:gd name="connsiteY5" fmla="*/ 0 h 444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4449836">
                <a:moveTo>
                  <a:pt x="0" y="0"/>
                </a:moveTo>
                <a:lnTo>
                  <a:pt x="12188825" y="0"/>
                </a:lnTo>
                <a:lnTo>
                  <a:pt x="12188825" y="4181566"/>
                </a:lnTo>
                <a:cubicBezTo>
                  <a:pt x="10420785" y="4351787"/>
                  <a:pt x="8336850" y="4449836"/>
                  <a:pt x="6105607" y="4449836"/>
                </a:cubicBezTo>
                <a:cubicBezTo>
                  <a:pt x="3864934" y="4449836"/>
                  <a:pt x="1772815" y="4350957"/>
                  <a:pt x="1" y="4179342"/>
                </a:cubicBezTo>
                <a:cubicBezTo>
                  <a:pt x="1" y="2786228"/>
                  <a:pt x="0" y="1393114"/>
                  <a:pt x="0" y="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12"/>
          <p:cNvSpPr/>
          <p:nvPr/>
        </p:nvSpPr>
        <p:spPr>
          <a:xfrm flipV="1">
            <a:off x="1" y="4179342"/>
            <a:ext cx="12188824" cy="1785092"/>
          </a:xfrm>
          <a:custGeom>
            <a:avLst/>
            <a:gdLst/>
            <a:ahLst/>
            <a:cxnLst/>
            <a:rect l="l" t="t" r="r" b="b"/>
            <a:pathLst>
              <a:path w="12188824" h="1785092">
                <a:moveTo>
                  <a:pt x="0" y="0"/>
                </a:moveTo>
                <a:lnTo>
                  <a:pt x="12188824" y="0"/>
                </a:lnTo>
                <a:lnTo>
                  <a:pt x="12188824" y="1782868"/>
                </a:lnTo>
                <a:cubicBezTo>
                  <a:pt x="10420784" y="1612647"/>
                  <a:pt x="8336849" y="1514598"/>
                  <a:pt x="6105606" y="1514598"/>
                </a:cubicBezTo>
                <a:cubicBezTo>
                  <a:pt x="3864933" y="1514598"/>
                  <a:pt x="1772814" y="1613477"/>
                  <a:pt x="0" y="178509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16"/>
          <p:cNvSpPr/>
          <p:nvPr/>
        </p:nvSpPr>
        <p:spPr>
          <a:xfrm flipV="1">
            <a:off x="0" y="4232668"/>
            <a:ext cx="12188825" cy="2625332"/>
          </a:xfrm>
          <a:custGeom>
            <a:avLst/>
            <a:gdLst/>
            <a:ahLst/>
            <a:cxnLst/>
            <a:rect l="l" t="t" r="r" b="b"/>
            <a:pathLst>
              <a:path w="12188825" h="2625332">
                <a:moveTo>
                  <a:pt x="12188819" y="2625332"/>
                </a:moveTo>
                <a:lnTo>
                  <a:pt x="12188819" y="1143000"/>
                </a:lnTo>
                <a:lnTo>
                  <a:pt x="12188819" y="1066800"/>
                </a:lnTo>
                <a:lnTo>
                  <a:pt x="12188825" y="1066800"/>
                </a:lnTo>
                <a:lnTo>
                  <a:pt x="12188825" y="0"/>
                </a:lnTo>
                <a:lnTo>
                  <a:pt x="1" y="0"/>
                </a:lnTo>
                <a:lnTo>
                  <a:pt x="1" y="762000"/>
                </a:lnTo>
                <a:lnTo>
                  <a:pt x="1" y="893566"/>
                </a:lnTo>
                <a:lnTo>
                  <a:pt x="0" y="893566"/>
                </a:lnTo>
                <a:lnTo>
                  <a:pt x="0" y="2417303"/>
                </a:lnTo>
                <a:cubicBezTo>
                  <a:pt x="1730673" y="2256633"/>
                  <a:pt x="3842817" y="2181652"/>
                  <a:pt x="6121030" y="2221419"/>
                </a:cubicBezTo>
                <a:cubicBezTo>
                  <a:pt x="8380478" y="2260858"/>
                  <a:pt x="10472741" y="2407392"/>
                  <a:pt x="12188819" y="2625332"/>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2413" y="1371600"/>
            <a:ext cx="9144000" cy="2743200"/>
          </a:xfrm>
        </p:spPr>
        <p:txBody>
          <a:bodyPr>
            <a:noAutofit/>
          </a:bodyPr>
          <a:lstStyle>
            <a:lvl1pPr>
              <a:lnSpc>
                <a:spcPct val="85000"/>
              </a:lnSpc>
              <a:defRPr sz="6600"/>
            </a:lvl1pPr>
          </a:lstStyle>
          <a:p>
            <a:r>
              <a:rPr lang="en-US"/>
              <a:t>Click to edit Master title style</a:t>
            </a:r>
            <a:endParaRPr/>
          </a:p>
        </p:txBody>
      </p:sp>
      <p:sp>
        <p:nvSpPr>
          <p:cNvPr id="3" name="Subtitle 2"/>
          <p:cNvSpPr>
            <a:spLocks noGrp="1"/>
          </p:cNvSpPr>
          <p:nvPr>
            <p:ph type="subTitle" idx="1"/>
          </p:nvPr>
        </p:nvSpPr>
        <p:spPr>
          <a:xfrm>
            <a:off x="1501775" y="4800600"/>
            <a:ext cx="7335837" cy="13716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174110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2"/>
          <p:cNvSpPr/>
          <p:nvPr/>
        </p:nvSpPr>
        <p:spPr>
          <a:xfrm>
            <a:off x="7466013" y="1"/>
            <a:ext cx="4722806" cy="6353183"/>
          </a:xfrm>
          <a:custGeom>
            <a:avLst/>
            <a:gdLst/>
            <a:ahLst/>
            <a:cxnLst/>
            <a:rect l="l" t="t" r="r" b="b"/>
            <a:pathLst>
              <a:path w="4722806" h="6353183">
                <a:moveTo>
                  <a:pt x="0" y="0"/>
                </a:moveTo>
                <a:lnTo>
                  <a:pt x="4722806" y="0"/>
                </a:lnTo>
                <a:lnTo>
                  <a:pt x="4722806" y="6098225"/>
                </a:lnTo>
                <a:cubicBezTo>
                  <a:pt x="3319459" y="6233334"/>
                  <a:pt x="1717095" y="6322975"/>
                  <a:pt x="0" y="6353183"/>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2"/>
          <p:cNvSpPr/>
          <p:nvPr/>
        </p:nvSpPr>
        <p:spPr>
          <a:xfrm flipV="1">
            <a:off x="1" y="6096000"/>
            <a:ext cx="12188824" cy="762000"/>
          </a:xfrm>
          <a:custGeom>
            <a:avLst/>
            <a:gdLst/>
            <a:ahLst/>
            <a:cxnLst/>
            <a:rect l="l" t="t" r="r" b="b"/>
            <a:pathLst>
              <a:path w="12188824" h="762000">
                <a:moveTo>
                  <a:pt x="0" y="762000"/>
                </a:moveTo>
                <a:cubicBezTo>
                  <a:pt x="1772814" y="590385"/>
                  <a:pt x="3864933" y="491506"/>
                  <a:pt x="6105606" y="491506"/>
                </a:cubicBezTo>
                <a:cubicBezTo>
                  <a:pt x="8336849" y="491506"/>
                  <a:pt x="10420784" y="589555"/>
                  <a:pt x="12188824" y="759776"/>
                </a:cubicBezTo>
                <a:lnTo>
                  <a:pt x="12188824" y="0"/>
                </a:lnTo>
                <a:lnTo>
                  <a:pt x="0" y="0"/>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2"/>
          <p:cNvSpPr/>
          <p:nvPr/>
        </p:nvSpPr>
        <p:spPr>
          <a:xfrm flipV="1">
            <a:off x="3" y="6158960"/>
            <a:ext cx="12188823" cy="699040"/>
          </a:xfrm>
          <a:custGeom>
            <a:avLst/>
            <a:gdLst/>
            <a:ahLst/>
            <a:cxnLst/>
            <a:rect l="l" t="t" r="r" b="b"/>
            <a:pathLst>
              <a:path w="12188823" h="699040">
                <a:moveTo>
                  <a:pt x="12188823" y="699040"/>
                </a:moveTo>
                <a:lnTo>
                  <a:pt x="12188823" y="0"/>
                </a:lnTo>
                <a:lnTo>
                  <a:pt x="0" y="0"/>
                </a:lnTo>
                <a:lnTo>
                  <a:pt x="0" y="609601"/>
                </a:lnTo>
                <a:cubicBezTo>
                  <a:pt x="1772814" y="437986"/>
                  <a:pt x="4065905" y="369154"/>
                  <a:pt x="6105606" y="384827"/>
                </a:cubicBezTo>
                <a:cubicBezTo>
                  <a:pt x="8126376" y="400355"/>
                  <a:pt x="10427037" y="530961"/>
                  <a:pt x="12188823" y="69904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7923211" y="457200"/>
            <a:ext cx="3781439" cy="3276600"/>
          </a:xfrm>
        </p:spPr>
        <p:txBody>
          <a:bodyPr anchor="b">
            <a:noAutofit/>
          </a:bodyPr>
          <a:lstStyle>
            <a:lvl1pPr algn="l">
              <a:defRPr sz="4000" b="0">
                <a:solidFill>
                  <a:schemeClr val="bg1"/>
                </a:solidFill>
              </a:defRPr>
            </a:lvl1pPr>
          </a:lstStyle>
          <a:p>
            <a:r>
              <a:rPr lang="en-US"/>
              <a:t>Click to edit Master title style</a:t>
            </a:r>
            <a:endParaRPr/>
          </a:p>
        </p:txBody>
      </p:sp>
      <p:sp>
        <p:nvSpPr>
          <p:cNvPr id="3" name="Picture Placeholder 2"/>
          <p:cNvSpPr>
            <a:spLocks noGrp="1"/>
          </p:cNvSpPr>
          <p:nvPr>
            <p:ph type="pic" idx="1"/>
          </p:nvPr>
        </p:nvSpPr>
        <p:spPr>
          <a:xfrm>
            <a:off x="-3026" y="0"/>
            <a:ext cx="7469039" cy="6366494"/>
          </a:xfrm>
          <a:custGeom>
            <a:avLst/>
            <a:gdLst>
              <a:gd name="connsiteX0" fmla="*/ 0 w 7469039"/>
              <a:gd name="connsiteY0" fmla="*/ 0 h 6508480"/>
              <a:gd name="connsiteX1" fmla="*/ 7469039 w 7469039"/>
              <a:gd name="connsiteY1" fmla="*/ 0 h 6508480"/>
              <a:gd name="connsiteX2" fmla="*/ 7469039 w 7469039"/>
              <a:gd name="connsiteY2" fmla="*/ 6353183 h 6508480"/>
              <a:gd name="connsiteX3" fmla="*/ 6108633 w 7469039"/>
              <a:gd name="connsiteY3" fmla="*/ 6366494 h 6508480"/>
              <a:gd name="connsiteX4" fmla="*/ 3027 w 7469039"/>
              <a:gd name="connsiteY4" fmla="*/ 6096000 h 6508480"/>
              <a:gd name="connsiteX5" fmla="*/ 3027 w 7469039"/>
              <a:gd name="connsiteY5" fmla="*/ 6508480 h 6508480"/>
              <a:gd name="connsiteX6" fmla="*/ 0 w 7469039"/>
              <a:gd name="connsiteY6" fmla="*/ 0 h 6508480"/>
              <a:gd name="connsiteX0" fmla="*/ 0 w 7469039"/>
              <a:gd name="connsiteY0" fmla="*/ 0 h 6366494"/>
              <a:gd name="connsiteX1" fmla="*/ 7469039 w 7469039"/>
              <a:gd name="connsiteY1" fmla="*/ 0 h 6366494"/>
              <a:gd name="connsiteX2" fmla="*/ 7469039 w 7469039"/>
              <a:gd name="connsiteY2" fmla="*/ 6353183 h 6366494"/>
              <a:gd name="connsiteX3" fmla="*/ 6108633 w 7469039"/>
              <a:gd name="connsiteY3" fmla="*/ 6366494 h 6366494"/>
              <a:gd name="connsiteX4" fmla="*/ 3027 w 7469039"/>
              <a:gd name="connsiteY4" fmla="*/ 6096000 h 6366494"/>
              <a:gd name="connsiteX5" fmla="*/ 0 w 7469039"/>
              <a:gd name="connsiteY5" fmla="*/ 0 h 6366494"/>
              <a:gd name="connsiteX0" fmla="*/ 0 w 7469039"/>
              <a:gd name="connsiteY0" fmla="*/ 0 h 6366494"/>
              <a:gd name="connsiteX1" fmla="*/ 7469039 w 7469039"/>
              <a:gd name="connsiteY1" fmla="*/ 0 h 6366494"/>
              <a:gd name="connsiteX2" fmla="*/ 7469039 w 7469039"/>
              <a:gd name="connsiteY2" fmla="*/ 6353183 h 6366494"/>
              <a:gd name="connsiteX3" fmla="*/ 6108633 w 7469039"/>
              <a:gd name="connsiteY3" fmla="*/ 6366494 h 6366494"/>
              <a:gd name="connsiteX4" fmla="*/ 645 w 7469039"/>
              <a:gd name="connsiteY4" fmla="*/ 6096000 h 6366494"/>
              <a:gd name="connsiteX5" fmla="*/ 0 w 7469039"/>
              <a:gd name="connsiteY5" fmla="*/ 0 h 636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9039" h="6366494">
                <a:moveTo>
                  <a:pt x="0" y="0"/>
                </a:moveTo>
                <a:lnTo>
                  <a:pt x="7469039" y="0"/>
                </a:lnTo>
                <a:lnTo>
                  <a:pt x="7469039" y="6353183"/>
                </a:lnTo>
                <a:cubicBezTo>
                  <a:pt x="7022837" y="6362323"/>
                  <a:pt x="6568869" y="6366494"/>
                  <a:pt x="6108633" y="6366494"/>
                </a:cubicBezTo>
                <a:cubicBezTo>
                  <a:pt x="3867960" y="6366494"/>
                  <a:pt x="1773459" y="6267615"/>
                  <a:pt x="645" y="6096000"/>
                </a:cubicBezTo>
                <a:lnTo>
                  <a:pt x="0" y="0"/>
                </a:lnTo>
                <a:close/>
              </a:path>
            </a:pathLst>
          </a:custGeom>
          <a:noFill/>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1" y="3962400"/>
            <a:ext cx="3781439" cy="1828800"/>
          </a:xfrm>
        </p:spPr>
        <p:txBody>
          <a:bodyPr>
            <a:normAutofit/>
          </a:bodyPr>
          <a:lstStyle>
            <a:lvl1pPr marL="0" indent="0">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bwMode="white"/>
        <p:txBody>
          <a:bodyPr/>
          <a:lstStyle/>
          <a:p>
            <a:fld id="{14F042A8-43C1-4815-A5CF-022104463224}" type="datetimeFigureOut">
              <a:rPr lang="en-US"/>
              <a:t>10/15/2019</a:t>
            </a:fld>
            <a:endParaRPr/>
          </a:p>
        </p:txBody>
      </p:sp>
      <p:sp>
        <p:nvSpPr>
          <p:cNvPr id="6" name="Footer Placeholder 5"/>
          <p:cNvSpPr>
            <a:spLocks noGrp="1"/>
          </p:cNvSpPr>
          <p:nvPr>
            <p:ph type="ftr" sz="quarter" idx="11"/>
          </p:nvPr>
        </p:nvSpPr>
        <p:spPr bwMode="white"/>
        <p:txBody>
          <a:bodyPr/>
          <a:lstStyle/>
          <a:p>
            <a:endParaRPr/>
          </a:p>
        </p:txBody>
      </p:sp>
      <p:sp>
        <p:nvSpPr>
          <p:cNvPr id="7" name="Slide Number Placeholder 6"/>
          <p:cNvSpPr>
            <a:spLocks noGrp="1"/>
          </p:cNvSpPr>
          <p:nvPr>
            <p:ph type="sldNum" sz="quarter" idx="12"/>
          </p:nvPr>
        </p:nvSpPr>
        <p:spPr bwMode="white"/>
        <p:txBody>
          <a:bodyPr/>
          <a:lstStyle/>
          <a:p>
            <a:fld id="{5382E9EE-A870-438B-947A-FF671DFAFC96}" type="slidenum">
              <a:rPr/>
              <a:t>‹#›</a:t>
            </a:fld>
            <a:endParaRPr/>
          </a:p>
        </p:txBody>
      </p:sp>
    </p:spTree>
    <p:extLst>
      <p:ext uri="{BB962C8B-B14F-4D97-AF65-F5344CB8AC3E}">
        <p14:creationId xmlns:p14="http://schemas.microsoft.com/office/powerpoint/2010/main" val="67349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4F042A8-43C1-4815-A5CF-022104463224}" type="datetimeFigureOut">
              <a:rPr lang="en-US"/>
              <a:t>10/15/2019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6259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12"/>
          <p:cNvSpPr/>
          <p:nvPr/>
        </p:nvSpPr>
        <p:spPr>
          <a:xfrm flipV="1">
            <a:off x="1" y="6096000"/>
            <a:ext cx="12188824" cy="762000"/>
          </a:xfrm>
          <a:custGeom>
            <a:avLst/>
            <a:gdLst/>
            <a:ahLst/>
            <a:cxnLst/>
            <a:rect l="l" t="t" r="r" b="b"/>
            <a:pathLst>
              <a:path w="12188824" h="762000">
                <a:moveTo>
                  <a:pt x="0" y="762000"/>
                </a:moveTo>
                <a:cubicBezTo>
                  <a:pt x="1772814" y="590385"/>
                  <a:pt x="3864933" y="491506"/>
                  <a:pt x="6105606" y="491506"/>
                </a:cubicBezTo>
                <a:cubicBezTo>
                  <a:pt x="8336849" y="491506"/>
                  <a:pt x="10420784" y="589555"/>
                  <a:pt x="12188824" y="759776"/>
                </a:cubicBezTo>
                <a:lnTo>
                  <a:pt x="12188824" y="0"/>
                </a:lnTo>
                <a:lnTo>
                  <a:pt x="0" y="0"/>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12"/>
          <p:cNvSpPr/>
          <p:nvPr/>
        </p:nvSpPr>
        <p:spPr>
          <a:xfrm flipV="1">
            <a:off x="3" y="6158960"/>
            <a:ext cx="12188823" cy="699040"/>
          </a:xfrm>
          <a:custGeom>
            <a:avLst/>
            <a:gdLst/>
            <a:ahLst/>
            <a:cxnLst/>
            <a:rect l="l" t="t" r="r" b="b"/>
            <a:pathLst>
              <a:path w="12188823" h="699040">
                <a:moveTo>
                  <a:pt x="12188823" y="699040"/>
                </a:moveTo>
                <a:lnTo>
                  <a:pt x="12188823" y="0"/>
                </a:lnTo>
                <a:lnTo>
                  <a:pt x="0" y="0"/>
                </a:lnTo>
                <a:lnTo>
                  <a:pt x="0" y="609601"/>
                </a:lnTo>
                <a:cubicBezTo>
                  <a:pt x="1772814" y="437986"/>
                  <a:pt x="4065905" y="369154"/>
                  <a:pt x="6105606" y="384827"/>
                </a:cubicBezTo>
                <a:cubicBezTo>
                  <a:pt x="8126376" y="400355"/>
                  <a:pt x="10427037" y="530961"/>
                  <a:pt x="12188823" y="69904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bwMode="black">
          <a:xfrm>
            <a:off x="9294812" y="274639"/>
            <a:ext cx="1371602" cy="5897561"/>
          </a:xfrm>
        </p:spPr>
        <p:txBody>
          <a:bodyPr vert="eaVert"/>
          <a:lstStyle>
            <a:lvl1pPr>
              <a:defRPr>
                <a:solidFill>
                  <a:schemeClr val="tx1"/>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3" y="274639"/>
            <a:ext cx="7619999" cy="5884321"/>
          </a:xfrm>
        </p:spPr>
        <p:txBody>
          <a:bodyPr vert="eaVert"/>
          <a:lstStyle>
            <a:lvl5pPr>
              <a:defRPr/>
            </a:lvl5pPr>
            <a:lvl6pPr>
              <a:defRPr baseline="0"/>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bwMode="white"/>
        <p:txBody>
          <a:bodyPr/>
          <a:lstStyle/>
          <a:p>
            <a:fld id="{14F042A8-43C1-4815-A5CF-022104463224}" type="datetimeFigureOut">
              <a:rPr lang="en-US"/>
              <a:t>10/15/2019</a:t>
            </a:fld>
            <a:endParaRPr/>
          </a:p>
        </p:txBody>
      </p:sp>
      <p:sp>
        <p:nvSpPr>
          <p:cNvPr id="5" name="Footer Placeholder 4"/>
          <p:cNvSpPr>
            <a:spLocks noGrp="1"/>
          </p:cNvSpPr>
          <p:nvPr>
            <p:ph type="ftr" sz="quarter" idx="11"/>
          </p:nvPr>
        </p:nvSpPr>
        <p:spPr bwMode="white"/>
        <p:txBody>
          <a:bodyPr/>
          <a:lstStyle/>
          <a:p>
            <a:endParaRPr/>
          </a:p>
        </p:txBody>
      </p:sp>
      <p:sp>
        <p:nvSpPr>
          <p:cNvPr id="6" name="Slide Number Placeholder 5"/>
          <p:cNvSpPr>
            <a:spLocks noGrp="1"/>
          </p:cNvSpPr>
          <p:nvPr>
            <p:ph type="sldNum" sz="quarter" idx="12"/>
          </p:nvPr>
        </p:nvSpPr>
        <p:spPr bwMode="white"/>
        <p:txBody>
          <a:bodyPr/>
          <a:lstStyle/>
          <a:p>
            <a:fld id="{5382E9EE-A870-438B-947A-FF671DFAFC96}" type="slidenum">
              <a:rPr/>
              <a:t>‹#›</a:t>
            </a:fld>
            <a:endParaRPr/>
          </a:p>
        </p:txBody>
      </p:sp>
    </p:spTree>
    <p:extLst>
      <p:ext uri="{BB962C8B-B14F-4D97-AF65-F5344CB8AC3E}">
        <p14:creationId xmlns:p14="http://schemas.microsoft.com/office/powerpoint/2010/main" val="418576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4F042A8-43C1-4815-A5CF-022104463224}" type="datetimeFigureOut">
              <a:rPr lang="en-US"/>
              <a:t>10/15/2019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224562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hoto">
    <p:spTree>
      <p:nvGrpSpPr>
        <p:cNvPr id="1" name=""/>
        <p:cNvGrpSpPr/>
        <p:nvPr/>
      </p:nvGrpSpPr>
      <p:grpSpPr>
        <a:xfrm>
          <a:off x="0" y="0"/>
          <a:ext cx="0" cy="0"/>
          <a:chOff x="0" y="0"/>
          <a:chExt cx="0" cy="0"/>
        </a:xfrm>
      </p:grpSpPr>
      <p:sp>
        <p:nvSpPr>
          <p:cNvPr id="12" name="Rectangle 11"/>
          <p:cNvSpPr/>
          <p:nvPr/>
        </p:nvSpPr>
        <p:spPr>
          <a:xfrm flipH="1">
            <a:off x="0" y="0"/>
            <a:ext cx="12188825" cy="3245754"/>
          </a:xfrm>
          <a:custGeom>
            <a:avLst/>
            <a:gdLst/>
            <a:ahLst/>
            <a:cxnLst/>
            <a:rect l="l" t="t" r="r" b="b"/>
            <a:pathLst>
              <a:path w="12188825" h="3245754">
                <a:moveTo>
                  <a:pt x="12188825" y="0"/>
                </a:moveTo>
                <a:lnTo>
                  <a:pt x="0" y="0"/>
                </a:lnTo>
                <a:lnTo>
                  <a:pt x="1" y="2975260"/>
                </a:lnTo>
                <a:cubicBezTo>
                  <a:pt x="1772815" y="3146875"/>
                  <a:pt x="3864934" y="3245754"/>
                  <a:pt x="6105607" y="3245754"/>
                </a:cubicBezTo>
                <a:cubicBezTo>
                  <a:pt x="8336850" y="3245754"/>
                  <a:pt x="10420785" y="3147705"/>
                  <a:pt x="12188825" y="2977484"/>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12"/>
          <p:cNvSpPr/>
          <p:nvPr/>
        </p:nvSpPr>
        <p:spPr>
          <a:xfrm flipH="1" flipV="1">
            <a:off x="0" y="2975260"/>
            <a:ext cx="12188824" cy="1785092"/>
          </a:xfrm>
          <a:custGeom>
            <a:avLst/>
            <a:gdLst/>
            <a:ahLst/>
            <a:cxnLst/>
            <a:rect l="l" t="t" r="r" b="b"/>
            <a:pathLst>
              <a:path w="12188824" h="1785092">
                <a:moveTo>
                  <a:pt x="0" y="0"/>
                </a:moveTo>
                <a:lnTo>
                  <a:pt x="12188824" y="0"/>
                </a:lnTo>
                <a:lnTo>
                  <a:pt x="12188824" y="1782868"/>
                </a:lnTo>
                <a:cubicBezTo>
                  <a:pt x="10420784" y="1612647"/>
                  <a:pt x="8336849" y="1514598"/>
                  <a:pt x="6105606" y="1514598"/>
                </a:cubicBezTo>
                <a:cubicBezTo>
                  <a:pt x="3864933" y="1514598"/>
                  <a:pt x="1772814" y="1613477"/>
                  <a:pt x="0" y="178509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16"/>
          <p:cNvSpPr/>
          <p:nvPr/>
        </p:nvSpPr>
        <p:spPr>
          <a:xfrm flipH="1" flipV="1">
            <a:off x="0" y="3028586"/>
            <a:ext cx="12188825" cy="3829414"/>
          </a:xfrm>
          <a:custGeom>
            <a:avLst/>
            <a:gdLst>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25 w 12188825"/>
              <a:gd name="connsiteY10" fmla="*/ 1204082 h 3829414"/>
              <a:gd name="connsiteX11" fmla="*/ 12188825 w 12188825"/>
              <a:gd name="connsiteY11" fmla="*/ 1600200 h 3829414"/>
              <a:gd name="connsiteX12" fmla="*/ 12188825 w 12188825"/>
              <a:gd name="connsiteY12" fmla="*/ 2270882 h 3829414"/>
              <a:gd name="connsiteX13" fmla="*/ 12188819 w 12188825"/>
              <a:gd name="connsiteY13" fmla="*/ 2270882 h 3829414"/>
              <a:gd name="connsiteX14" fmla="*/ 12188819 w 12188825"/>
              <a:gd name="connsiteY14"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25 w 12188825"/>
              <a:gd name="connsiteY10" fmla="*/ 1204082 h 3829414"/>
              <a:gd name="connsiteX11" fmla="*/ 12188825 w 12188825"/>
              <a:gd name="connsiteY11" fmla="*/ 1600200 h 3829414"/>
              <a:gd name="connsiteX12" fmla="*/ 12188825 w 12188825"/>
              <a:gd name="connsiteY12" fmla="*/ 2270882 h 3829414"/>
              <a:gd name="connsiteX13" fmla="*/ 12188819 w 12188825"/>
              <a:gd name="connsiteY13"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25 w 12188825"/>
              <a:gd name="connsiteY10" fmla="*/ 1204082 h 3829414"/>
              <a:gd name="connsiteX11" fmla="*/ 12188825 w 12188825"/>
              <a:gd name="connsiteY11" fmla="*/ 1600200 h 3829414"/>
              <a:gd name="connsiteX12" fmla="*/ 12188819 w 12188825"/>
              <a:gd name="connsiteY12"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25 w 12188825"/>
              <a:gd name="connsiteY10" fmla="*/ 1204082 h 3829414"/>
              <a:gd name="connsiteX11" fmla="*/ 12188819 w 12188825"/>
              <a:gd name="connsiteY11"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19 w 12188825"/>
              <a:gd name="connsiteY10"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0 h 3829414"/>
              <a:gd name="connsiteX8" fmla="*/ 12188825 w 12188825"/>
              <a:gd name="connsiteY8" fmla="*/ 0 h 3829414"/>
              <a:gd name="connsiteX9" fmla="*/ 12188819 w 12188825"/>
              <a:gd name="connsiteY9"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0 h 3829414"/>
              <a:gd name="connsiteX7" fmla="*/ 12188825 w 12188825"/>
              <a:gd name="connsiteY7" fmla="*/ 0 h 3829414"/>
              <a:gd name="connsiteX8" fmla="*/ 12188819 w 12188825"/>
              <a:gd name="connsiteY8"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0 h 3829414"/>
              <a:gd name="connsiteX6" fmla="*/ 12188825 w 12188825"/>
              <a:gd name="connsiteY6" fmla="*/ 0 h 3829414"/>
              <a:gd name="connsiteX7" fmla="*/ 12188819 w 12188825"/>
              <a:gd name="connsiteY7"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0 h 3829414"/>
              <a:gd name="connsiteX5" fmla="*/ 12188825 w 12188825"/>
              <a:gd name="connsiteY5" fmla="*/ 0 h 3829414"/>
              <a:gd name="connsiteX6" fmla="*/ 12188819 w 12188825"/>
              <a:gd name="connsiteY6"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1 w 12188825"/>
              <a:gd name="connsiteY3" fmla="*/ 0 h 3829414"/>
              <a:gd name="connsiteX4" fmla="*/ 12188825 w 12188825"/>
              <a:gd name="connsiteY4" fmla="*/ 0 h 3829414"/>
              <a:gd name="connsiteX5" fmla="*/ 12188819 w 12188825"/>
              <a:gd name="connsiteY5" fmla="*/ 3829414 h 382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3829414">
                <a:moveTo>
                  <a:pt x="12188819" y="3829414"/>
                </a:moveTo>
                <a:cubicBezTo>
                  <a:pt x="10472741" y="3611474"/>
                  <a:pt x="8380478" y="3464940"/>
                  <a:pt x="6121030" y="3425501"/>
                </a:cubicBezTo>
                <a:cubicBezTo>
                  <a:pt x="3842817" y="3385734"/>
                  <a:pt x="1730673" y="3460715"/>
                  <a:pt x="0" y="3621385"/>
                </a:cubicBezTo>
                <a:cubicBezTo>
                  <a:pt x="0" y="2414257"/>
                  <a:pt x="1" y="1207128"/>
                  <a:pt x="1" y="0"/>
                </a:cubicBezTo>
                <a:lnTo>
                  <a:pt x="12188825" y="0"/>
                </a:lnTo>
                <a:cubicBezTo>
                  <a:pt x="12188823" y="1276471"/>
                  <a:pt x="12188821" y="2552943"/>
                  <a:pt x="12188819" y="382941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2413" y="3505200"/>
            <a:ext cx="9144000" cy="1908446"/>
          </a:xfrm>
        </p:spPr>
        <p:txBody>
          <a:bodyPr>
            <a:noAutofit/>
          </a:bodyPr>
          <a:lstStyle>
            <a:lvl1pPr>
              <a:lnSpc>
                <a:spcPct val="85000"/>
              </a:lnSpc>
              <a:defRPr sz="6600"/>
            </a:lvl1pPr>
          </a:lstStyle>
          <a:p>
            <a:r>
              <a:rPr lang="en-US"/>
              <a:t>Click to edit Master title style</a:t>
            </a:r>
            <a:endParaRPr/>
          </a:p>
        </p:txBody>
      </p:sp>
      <p:sp>
        <p:nvSpPr>
          <p:cNvPr id="3" name="Subtitle 2"/>
          <p:cNvSpPr>
            <a:spLocks noGrp="1"/>
          </p:cNvSpPr>
          <p:nvPr>
            <p:ph type="subTitle" idx="1"/>
          </p:nvPr>
        </p:nvSpPr>
        <p:spPr bwMode="white">
          <a:xfrm>
            <a:off x="1501775" y="5562600"/>
            <a:ext cx="7335837" cy="838200"/>
          </a:xfrm>
        </p:spPr>
        <p:txBody>
          <a:bodyPr/>
          <a:lstStyle>
            <a:lvl1pPr marL="0" indent="0" algn="l">
              <a:spcBef>
                <a:spcPts val="0"/>
              </a:spcBef>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7" name="Picture Placeholder 16"/>
          <p:cNvSpPr>
            <a:spLocks noGrp="1"/>
          </p:cNvSpPr>
          <p:nvPr>
            <p:ph type="pic" sz="quarter" idx="13"/>
          </p:nvPr>
        </p:nvSpPr>
        <p:spPr>
          <a:xfrm>
            <a:off x="0" y="0"/>
            <a:ext cx="12188825" cy="3141318"/>
          </a:xfrm>
          <a:custGeom>
            <a:avLst/>
            <a:gdLst>
              <a:gd name="connsiteX0" fmla="*/ 0 w 12188825"/>
              <a:gd name="connsiteY0" fmla="*/ 0 h 3867150"/>
              <a:gd name="connsiteX1" fmla="*/ 12188825 w 12188825"/>
              <a:gd name="connsiteY1" fmla="*/ 0 h 3867150"/>
              <a:gd name="connsiteX2" fmla="*/ 12188825 w 12188825"/>
              <a:gd name="connsiteY2" fmla="*/ 3867150 h 3867150"/>
              <a:gd name="connsiteX3" fmla="*/ 12188824 w 12188825"/>
              <a:gd name="connsiteY3" fmla="*/ 2819066 h 3867150"/>
              <a:gd name="connsiteX4" fmla="*/ 6324758 w 12188825"/>
              <a:gd name="connsiteY4" fmla="*/ 3141318 h 3867150"/>
              <a:gd name="connsiteX5" fmla="*/ 0 w 12188825"/>
              <a:gd name="connsiteY5" fmla="*/ 2907554 h 3867150"/>
              <a:gd name="connsiteX6" fmla="*/ 0 w 12188825"/>
              <a:gd name="connsiteY6" fmla="*/ 0 h 3867150"/>
              <a:gd name="connsiteX0" fmla="*/ 0 w 12188825"/>
              <a:gd name="connsiteY0" fmla="*/ 0 h 3141318"/>
              <a:gd name="connsiteX1" fmla="*/ 12188825 w 12188825"/>
              <a:gd name="connsiteY1" fmla="*/ 0 h 3141318"/>
              <a:gd name="connsiteX2" fmla="*/ 12188824 w 12188825"/>
              <a:gd name="connsiteY2" fmla="*/ 2819066 h 3141318"/>
              <a:gd name="connsiteX3" fmla="*/ 6324758 w 12188825"/>
              <a:gd name="connsiteY3" fmla="*/ 3141318 h 3141318"/>
              <a:gd name="connsiteX4" fmla="*/ 0 w 12188825"/>
              <a:gd name="connsiteY4" fmla="*/ 2907554 h 3141318"/>
              <a:gd name="connsiteX5" fmla="*/ 0 w 12188825"/>
              <a:gd name="connsiteY5" fmla="*/ 0 h 314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3141318">
                <a:moveTo>
                  <a:pt x="0" y="0"/>
                </a:moveTo>
                <a:lnTo>
                  <a:pt x="12188825" y="0"/>
                </a:lnTo>
                <a:cubicBezTo>
                  <a:pt x="12188825" y="939689"/>
                  <a:pt x="12188824" y="1879377"/>
                  <a:pt x="12188824" y="2819066"/>
                </a:cubicBezTo>
                <a:cubicBezTo>
                  <a:pt x="10416010" y="2990681"/>
                  <a:pt x="8565431" y="3141318"/>
                  <a:pt x="6324758" y="3141318"/>
                </a:cubicBezTo>
                <a:cubicBezTo>
                  <a:pt x="4093515" y="3141318"/>
                  <a:pt x="1768040" y="3077775"/>
                  <a:pt x="0" y="2907554"/>
                </a:cubicBezTo>
                <a:lnTo>
                  <a:pt x="0" y="0"/>
                </a:lnTo>
                <a:close/>
              </a:path>
            </a:pathLst>
          </a:custGeom>
        </p:spPr>
        <p:txBody>
          <a:bodyPr tIns="457200"/>
          <a:lstStyle>
            <a:lvl1pPr marL="0" indent="0" algn="ctr">
              <a:buNone/>
              <a:defRPr/>
            </a:lvl1pPr>
          </a:lstStyle>
          <a:p>
            <a:r>
              <a:rPr lang="en-US"/>
              <a:t>Click icon to add picture</a:t>
            </a:r>
            <a:endParaRPr/>
          </a:p>
        </p:txBody>
      </p:sp>
    </p:spTree>
    <p:extLst>
      <p:ext uri="{BB962C8B-B14F-4D97-AF65-F5344CB8AC3E}">
        <p14:creationId xmlns:p14="http://schemas.microsoft.com/office/powerpoint/2010/main" val="223617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12"/>
          <p:cNvSpPr/>
          <p:nvPr/>
        </p:nvSpPr>
        <p:spPr>
          <a:xfrm flipH="1">
            <a:off x="2" y="789993"/>
            <a:ext cx="12188825" cy="5080598"/>
          </a:xfrm>
          <a:custGeom>
            <a:avLst/>
            <a:gdLst/>
            <a:ahLst/>
            <a:cxnLst/>
            <a:rect l="l" t="t" r="r" b="b"/>
            <a:pathLst>
              <a:path w="12188825" h="5080598">
                <a:moveTo>
                  <a:pt x="12188824" y="0"/>
                </a:moveTo>
                <a:cubicBezTo>
                  <a:pt x="10416010" y="171615"/>
                  <a:pt x="8323891" y="270494"/>
                  <a:pt x="6083218" y="270494"/>
                </a:cubicBezTo>
                <a:cubicBezTo>
                  <a:pt x="3851975" y="270494"/>
                  <a:pt x="1768040" y="172445"/>
                  <a:pt x="0" y="2224"/>
                </a:cubicBezTo>
                <a:lnTo>
                  <a:pt x="0" y="1496008"/>
                </a:lnTo>
                <a:lnTo>
                  <a:pt x="0" y="1785092"/>
                </a:lnTo>
                <a:lnTo>
                  <a:pt x="0" y="3295506"/>
                </a:lnTo>
                <a:lnTo>
                  <a:pt x="0" y="3553408"/>
                </a:lnTo>
                <a:lnTo>
                  <a:pt x="0" y="5080598"/>
                </a:lnTo>
                <a:cubicBezTo>
                  <a:pt x="1772814" y="4908983"/>
                  <a:pt x="3864933" y="4810104"/>
                  <a:pt x="6105606" y="4810104"/>
                </a:cubicBezTo>
                <a:cubicBezTo>
                  <a:pt x="8336849" y="4810104"/>
                  <a:pt x="10420784" y="4908153"/>
                  <a:pt x="12188824" y="5078374"/>
                </a:cubicBezTo>
                <a:lnTo>
                  <a:pt x="12188824" y="3553408"/>
                </a:lnTo>
                <a:lnTo>
                  <a:pt x="12188825" y="3553408"/>
                </a:lnTo>
                <a:lnTo>
                  <a:pt x="12188825" y="1496008"/>
                </a:lnTo>
                <a:lnTo>
                  <a:pt x="12188824" y="1496008"/>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12"/>
          <p:cNvSpPr/>
          <p:nvPr/>
        </p:nvSpPr>
        <p:spPr>
          <a:xfrm flipH="1">
            <a:off x="2" y="792217"/>
            <a:ext cx="12188825" cy="5078374"/>
          </a:xfrm>
          <a:custGeom>
            <a:avLst/>
            <a:gdLst/>
            <a:ahLst/>
            <a:cxnLst/>
            <a:rect l="l" t="t" r="r" b="b"/>
            <a:pathLst>
              <a:path w="12188825" h="5078374">
                <a:moveTo>
                  <a:pt x="0" y="0"/>
                </a:moveTo>
                <a:lnTo>
                  <a:pt x="0" y="1493784"/>
                </a:lnTo>
                <a:lnTo>
                  <a:pt x="0" y="1782868"/>
                </a:lnTo>
                <a:lnTo>
                  <a:pt x="0" y="3293282"/>
                </a:lnTo>
                <a:lnTo>
                  <a:pt x="0" y="3551184"/>
                </a:lnTo>
                <a:lnTo>
                  <a:pt x="0" y="5078374"/>
                </a:lnTo>
                <a:lnTo>
                  <a:pt x="2" y="5078374"/>
                </a:lnTo>
                <a:lnTo>
                  <a:pt x="2" y="4101849"/>
                </a:lnTo>
                <a:lnTo>
                  <a:pt x="8" y="4101849"/>
                </a:lnTo>
                <a:lnTo>
                  <a:pt x="8" y="4825486"/>
                </a:lnTo>
                <a:cubicBezTo>
                  <a:pt x="1730681" y="4664816"/>
                  <a:pt x="3842825" y="4589835"/>
                  <a:pt x="6121038" y="4629602"/>
                </a:cubicBezTo>
                <a:cubicBezTo>
                  <a:pt x="8380486" y="4669041"/>
                  <a:pt x="10472749" y="4815575"/>
                  <a:pt x="12188824" y="5033515"/>
                </a:cubicBezTo>
                <a:lnTo>
                  <a:pt x="12188824" y="3551184"/>
                </a:lnTo>
                <a:lnTo>
                  <a:pt x="12188825" y="3551184"/>
                </a:lnTo>
                <a:lnTo>
                  <a:pt x="12188825" y="1493784"/>
                </a:lnTo>
                <a:lnTo>
                  <a:pt x="12188824" y="1493784"/>
                </a:lnTo>
                <a:lnTo>
                  <a:pt x="12188824" y="254012"/>
                </a:lnTo>
                <a:cubicBezTo>
                  <a:pt x="10458154" y="414682"/>
                  <a:pt x="8346010" y="489663"/>
                  <a:pt x="6067797" y="449896"/>
                </a:cubicBezTo>
                <a:cubicBezTo>
                  <a:pt x="3808349" y="410457"/>
                  <a:pt x="1716086" y="263923"/>
                  <a:pt x="8" y="45983"/>
                </a:cubicBezTo>
                <a:lnTo>
                  <a:pt x="8" y="977649"/>
                </a:lnTo>
                <a:lnTo>
                  <a:pt x="2" y="9776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1522413" y="1371600"/>
            <a:ext cx="9144000" cy="2743200"/>
          </a:xfrm>
        </p:spPr>
        <p:txBody>
          <a:bodyPr anchor="b">
            <a:normAutofit/>
          </a:bodyPr>
          <a:lstStyle>
            <a:lvl1pPr algn="l">
              <a:lnSpc>
                <a:spcPct val="85000"/>
              </a:lnSpc>
              <a:defRPr sz="60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4" y="4267201"/>
            <a:ext cx="7315198" cy="1066800"/>
          </a:xfrm>
        </p:spPr>
        <p:txBody>
          <a:bodyPr anchor="t">
            <a:normAutofit/>
          </a:bodyPr>
          <a:lstStyle>
            <a:lvl1pPr marL="0" indent="0">
              <a:spcBef>
                <a:spcPts val="60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042A8-43C1-4815-A5CF-022104463224}" type="datetimeFigureOut">
              <a:rPr lang="en-US"/>
              <a:t>10/15/2019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257037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baseline="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9862" y="1905000"/>
            <a:ext cx="4416552" cy="4267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baseline="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4F042A8-43C1-4815-A5CF-022104463224}" type="datetimeFigureOut">
              <a:rPr lang="en-US"/>
              <a:t>10/15/2019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3544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905000"/>
            <a:ext cx="4416552" cy="685800"/>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666999"/>
            <a:ext cx="4416552" cy="35052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91754" y="1905000"/>
            <a:ext cx="4416552" cy="685800"/>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666999"/>
            <a:ext cx="4416552" cy="3505201"/>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14F042A8-43C1-4815-A5CF-022104463224}" type="datetimeFigureOut">
              <a:rPr lang="en-US"/>
              <a:t>10/15/2019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226610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14F042A8-43C1-4815-A5CF-022104463224}" type="datetimeFigureOut">
              <a:rPr lang="en-US"/>
              <a:t>10/15/2019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118338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12"/>
          <p:cNvSpPr/>
          <p:nvPr/>
        </p:nvSpPr>
        <p:spPr>
          <a:xfrm flipV="1">
            <a:off x="1" y="6096000"/>
            <a:ext cx="12188824" cy="762000"/>
          </a:xfrm>
          <a:custGeom>
            <a:avLst/>
            <a:gdLst/>
            <a:ahLst/>
            <a:cxnLst/>
            <a:rect l="l" t="t" r="r" b="b"/>
            <a:pathLst>
              <a:path w="12188824" h="762000">
                <a:moveTo>
                  <a:pt x="0" y="762000"/>
                </a:moveTo>
                <a:cubicBezTo>
                  <a:pt x="1772814" y="590385"/>
                  <a:pt x="3864933" y="491506"/>
                  <a:pt x="6105606" y="491506"/>
                </a:cubicBezTo>
                <a:cubicBezTo>
                  <a:pt x="8336849" y="491506"/>
                  <a:pt x="10420784" y="589555"/>
                  <a:pt x="12188824" y="759776"/>
                </a:cubicBezTo>
                <a:lnTo>
                  <a:pt x="12188824" y="0"/>
                </a:lnTo>
                <a:lnTo>
                  <a:pt x="0" y="0"/>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12"/>
          <p:cNvSpPr/>
          <p:nvPr/>
        </p:nvSpPr>
        <p:spPr>
          <a:xfrm flipV="1">
            <a:off x="3" y="6158960"/>
            <a:ext cx="12188823" cy="699040"/>
          </a:xfrm>
          <a:custGeom>
            <a:avLst/>
            <a:gdLst/>
            <a:ahLst/>
            <a:cxnLst/>
            <a:rect l="l" t="t" r="r" b="b"/>
            <a:pathLst>
              <a:path w="12188823" h="699040">
                <a:moveTo>
                  <a:pt x="12188823" y="699040"/>
                </a:moveTo>
                <a:lnTo>
                  <a:pt x="12188823" y="0"/>
                </a:lnTo>
                <a:lnTo>
                  <a:pt x="0" y="0"/>
                </a:lnTo>
                <a:lnTo>
                  <a:pt x="0" y="609601"/>
                </a:lnTo>
                <a:cubicBezTo>
                  <a:pt x="1772814" y="437986"/>
                  <a:pt x="4065905" y="369154"/>
                  <a:pt x="6105606" y="384827"/>
                </a:cubicBezTo>
                <a:cubicBezTo>
                  <a:pt x="8126376" y="400355"/>
                  <a:pt x="10427037" y="530961"/>
                  <a:pt x="12188823" y="69904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bwMode="white"/>
        <p:txBody>
          <a:bodyPr/>
          <a:lstStyle/>
          <a:p>
            <a:fld id="{14F042A8-43C1-4815-A5CF-022104463224}" type="datetimeFigureOut">
              <a:rPr lang="en-US"/>
              <a:t>10/15/2019</a:t>
            </a:fld>
            <a:endParaRPr/>
          </a:p>
        </p:txBody>
      </p:sp>
      <p:sp>
        <p:nvSpPr>
          <p:cNvPr id="3" name="Footer Placeholder 2"/>
          <p:cNvSpPr>
            <a:spLocks noGrp="1"/>
          </p:cNvSpPr>
          <p:nvPr>
            <p:ph type="ftr" sz="quarter" idx="11"/>
          </p:nvPr>
        </p:nvSpPr>
        <p:spPr bwMode="white"/>
        <p:txBody>
          <a:bodyPr/>
          <a:lstStyle/>
          <a:p>
            <a:endParaRPr/>
          </a:p>
        </p:txBody>
      </p:sp>
      <p:sp>
        <p:nvSpPr>
          <p:cNvPr id="4" name="Slide Number Placeholder 3"/>
          <p:cNvSpPr>
            <a:spLocks noGrp="1"/>
          </p:cNvSpPr>
          <p:nvPr>
            <p:ph type="sldNum" sz="quarter" idx="12"/>
          </p:nvPr>
        </p:nvSpPr>
        <p:spPr bwMode="white"/>
        <p:txBody>
          <a:bodyPr/>
          <a:lstStyle/>
          <a:p>
            <a:fld id="{5382E9EE-A870-438B-947A-FF671DFAFC96}" type="slidenum">
              <a:rPr/>
              <a:t>‹#›</a:t>
            </a:fld>
            <a:endParaRPr/>
          </a:p>
        </p:txBody>
      </p:sp>
    </p:spTree>
    <p:extLst>
      <p:ext uri="{BB962C8B-B14F-4D97-AF65-F5344CB8AC3E}">
        <p14:creationId xmlns:p14="http://schemas.microsoft.com/office/powerpoint/2010/main" val="287941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a:xfrm>
            <a:off x="7466013" y="1"/>
            <a:ext cx="4722806" cy="6353183"/>
          </a:xfrm>
          <a:custGeom>
            <a:avLst/>
            <a:gdLst/>
            <a:ahLst/>
            <a:cxnLst/>
            <a:rect l="l" t="t" r="r" b="b"/>
            <a:pathLst>
              <a:path w="4722806" h="6353183">
                <a:moveTo>
                  <a:pt x="0" y="0"/>
                </a:moveTo>
                <a:lnTo>
                  <a:pt x="4722806" y="0"/>
                </a:lnTo>
                <a:lnTo>
                  <a:pt x="4722806" y="6098225"/>
                </a:lnTo>
                <a:cubicBezTo>
                  <a:pt x="3319459" y="6233334"/>
                  <a:pt x="1717095" y="6322975"/>
                  <a:pt x="0" y="6353183"/>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2"/>
          <p:cNvSpPr/>
          <p:nvPr/>
        </p:nvSpPr>
        <p:spPr>
          <a:xfrm flipV="1">
            <a:off x="1" y="6096000"/>
            <a:ext cx="12188824" cy="762000"/>
          </a:xfrm>
          <a:custGeom>
            <a:avLst/>
            <a:gdLst/>
            <a:ahLst/>
            <a:cxnLst/>
            <a:rect l="l" t="t" r="r" b="b"/>
            <a:pathLst>
              <a:path w="12188824" h="762000">
                <a:moveTo>
                  <a:pt x="0" y="762000"/>
                </a:moveTo>
                <a:cubicBezTo>
                  <a:pt x="1772814" y="590385"/>
                  <a:pt x="3864933" y="491506"/>
                  <a:pt x="6105606" y="491506"/>
                </a:cubicBezTo>
                <a:cubicBezTo>
                  <a:pt x="8336849" y="491506"/>
                  <a:pt x="10420784" y="589555"/>
                  <a:pt x="12188824" y="759776"/>
                </a:cubicBezTo>
                <a:lnTo>
                  <a:pt x="12188824" y="0"/>
                </a:lnTo>
                <a:lnTo>
                  <a:pt x="0" y="0"/>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2"/>
          <p:cNvSpPr/>
          <p:nvPr/>
        </p:nvSpPr>
        <p:spPr>
          <a:xfrm flipV="1">
            <a:off x="3" y="6158960"/>
            <a:ext cx="12188823" cy="699040"/>
          </a:xfrm>
          <a:custGeom>
            <a:avLst/>
            <a:gdLst/>
            <a:ahLst/>
            <a:cxnLst/>
            <a:rect l="l" t="t" r="r" b="b"/>
            <a:pathLst>
              <a:path w="12188823" h="699040">
                <a:moveTo>
                  <a:pt x="12188823" y="699040"/>
                </a:moveTo>
                <a:lnTo>
                  <a:pt x="12188823" y="0"/>
                </a:lnTo>
                <a:lnTo>
                  <a:pt x="0" y="0"/>
                </a:lnTo>
                <a:lnTo>
                  <a:pt x="0" y="609601"/>
                </a:lnTo>
                <a:cubicBezTo>
                  <a:pt x="1772814" y="437986"/>
                  <a:pt x="4065905" y="369154"/>
                  <a:pt x="6105606" y="384827"/>
                </a:cubicBezTo>
                <a:cubicBezTo>
                  <a:pt x="8126376" y="400355"/>
                  <a:pt x="10427037" y="530961"/>
                  <a:pt x="12188823" y="69904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7923212" y="457200"/>
            <a:ext cx="3781439" cy="3276600"/>
          </a:xfrm>
        </p:spPr>
        <p:txBody>
          <a:bodyPr anchor="b">
            <a:noAutofit/>
          </a:bodyPr>
          <a:lstStyle>
            <a:lvl1pPr algn="l">
              <a:defRPr sz="40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608013" y="457200"/>
            <a:ext cx="6324599"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2" y="3962400"/>
            <a:ext cx="3781439" cy="1828800"/>
          </a:xfrm>
        </p:spPr>
        <p:txBody>
          <a:bodyPr>
            <a:normAutofit/>
          </a:bodyPr>
          <a:lstStyle>
            <a:lvl1pPr marL="0" indent="0">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bwMode="white"/>
        <p:txBody>
          <a:bodyPr/>
          <a:lstStyle/>
          <a:p>
            <a:fld id="{14F042A8-43C1-4815-A5CF-022104463224}" type="datetimeFigureOut">
              <a:rPr lang="en-US"/>
              <a:t>10/15/2019</a:t>
            </a:fld>
            <a:endParaRPr/>
          </a:p>
        </p:txBody>
      </p:sp>
      <p:sp>
        <p:nvSpPr>
          <p:cNvPr id="6" name="Footer Placeholder 5"/>
          <p:cNvSpPr>
            <a:spLocks noGrp="1"/>
          </p:cNvSpPr>
          <p:nvPr>
            <p:ph type="ftr" sz="quarter" idx="11"/>
          </p:nvPr>
        </p:nvSpPr>
        <p:spPr bwMode="white"/>
        <p:txBody>
          <a:bodyPr/>
          <a:lstStyle/>
          <a:p>
            <a:endParaRPr/>
          </a:p>
        </p:txBody>
      </p:sp>
      <p:sp>
        <p:nvSpPr>
          <p:cNvPr id="7" name="Slide Number Placeholder 6"/>
          <p:cNvSpPr>
            <a:spLocks noGrp="1"/>
          </p:cNvSpPr>
          <p:nvPr>
            <p:ph type="sldNum" sz="quarter" idx="12"/>
          </p:nvPr>
        </p:nvSpPr>
        <p:spPr bwMode="white"/>
        <p:txBody>
          <a:bodyPr/>
          <a:lstStyle/>
          <a:p>
            <a:fld id="{5382E9EE-A870-438B-947A-FF671DFAFC96}" type="slidenum">
              <a:rPr/>
              <a:t>‹#›</a:t>
            </a:fld>
            <a:endParaRPr/>
          </a:p>
        </p:txBody>
      </p:sp>
    </p:spTree>
    <p:extLst>
      <p:ext uri="{BB962C8B-B14F-4D97-AF65-F5344CB8AC3E}">
        <p14:creationId xmlns:p14="http://schemas.microsoft.com/office/powerpoint/2010/main" val="389945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Rectangle 12"/>
          <p:cNvSpPr/>
          <p:nvPr/>
        </p:nvSpPr>
        <p:spPr>
          <a:xfrm>
            <a:off x="0" y="0"/>
            <a:ext cx="12188825" cy="1870938"/>
          </a:xfrm>
          <a:custGeom>
            <a:avLst/>
            <a:gdLst>
              <a:gd name="connsiteX0" fmla="*/ 0 w 12188825"/>
              <a:gd name="connsiteY0" fmla="*/ 0 h 1870938"/>
              <a:gd name="connsiteX1" fmla="*/ 12188825 w 12188825"/>
              <a:gd name="connsiteY1" fmla="*/ 0 h 1870938"/>
              <a:gd name="connsiteX2" fmla="*/ 12188825 w 12188825"/>
              <a:gd name="connsiteY2" fmla="*/ 85846 h 1870938"/>
              <a:gd name="connsiteX3" fmla="*/ 12188825 w 12188825"/>
              <a:gd name="connsiteY3" fmla="*/ 335280 h 1870938"/>
              <a:gd name="connsiteX4" fmla="*/ 12188825 w 12188825"/>
              <a:gd name="connsiteY4" fmla="*/ 1868714 h 1870938"/>
              <a:gd name="connsiteX5" fmla="*/ 6105607 w 12188825"/>
              <a:gd name="connsiteY5" fmla="*/ 1600444 h 1870938"/>
              <a:gd name="connsiteX6" fmla="*/ 1 w 12188825"/>
              <a:gd name="connsiteY6" fmla="*/ 1870938 h 1870938"/>
              <a:gd name="connsiteX7" fmla="*/ 1 w 12188825"/>
              <a:gd name="connsiteY7" fmla="*/ 335280 h 1870938"/>
              <a:gd name="connsiteX8" fmla="*/ 0 w 12188825"/>
              <a:gd name="connsiteY8" fmla="*/ 0 h 1870938"/>
              <a:gd name="connsiteX0" fmla="*/ 0 w 12188825"/>
              <a:gd name="connsiteY0" fmla="*/ 0 h 1870938"/>
              <a:gd name="connsiteX1" fmla="*/ 12188825 w 12188825"/>
              <a:gd name="connsiteY1" fmla="*/ 0 h 1870938"/>
              <a:gd name="connsiteX2" fmla="*/ 12188825 w 12188825"/>
              <a:gd name="connsiteY2" fmla="*/ 85846 h 1870938"/>
              <a:gd name="connsiteX3" fmla="*/ 12188825 w 12188825"/>
              <a:gd name="connsiteY3" fmla="*/ 335280 h 1870938"/>
              <a:gd name="connsiteX4" fmla="*/ 12188825 w 12188825"/>
              <a:gd name="connsiteY4" fmla="*/ 1868714 h 1870938"/>
              <a:gd name="connsiteX5" fmla="*/ 6105607 w 12188825"/>
              <a:gd name="connsiteY5" fmla="*/ 1600444 h 1870938"/>
              <a:gd name="connsiteX6" fmla="*/ 1 w 12188825"/>
              <a:gd name="connsiteY6" fmla="*/ 1870938 h 1870938"/>
              <a:gd name="connsiteX7" fmla="*/ 0 w 12188825"/>
              <a:gd name="connsiteY7" fmla="*/ 0 h 1870938"/>
              <a:gd name="connsiteX0" fmla="*/ 0 w 12188825"/>
              <a:gd name="connsiteY0" fmla="*/ 0 h 1870938"/>
              <a:gd name="connsiteX1" fmla="*/ 12188825 w 12188825"/>
              <a:gd name="connsiteY1" fmla="*/ 0 h 1870938"/>
              <a:gd name="connsiteX2" fmla="*/ 12188825 w 12188825"/>
              <a:gd name="connsiteY2" fmla="*/ 335280 h 1870938"/>
              <a:gd name="connsiteX3" fmla="*/ 12188825 w 12188825"/>
              <a:gd name="connsiteY3" fmla="*/ 1868714 h 1870938"/>
              <a:gd name="connsiteX4" fmla="*/ 6105607 w 12188825"/>
              <a:gd name="connsiteY4" fmla="*/ 1600444 h 1870938"/>
              <a:gd name="connsiteX5" fmla="*/ 1 w 12188825"/>
              <a:gd name="connsiteY5" fmla="*/ 1870938 h 1870938"/>
              <a:gd name="connsiteX6" fmla="*/ 0 w 12188825"/>
              <a:gd name="connsiteY6" fmla="*/ 0 h 1870938"/>
              <a:gd name="connsiteX0" fmla="*/ 0 w 12188825"/>
              <a:gd name="connsiteY0" fmla="*/ 0 h 1870938"/>
              <a:gd name="connsiteX1" fmla="*/ 12188825 w 12188825"/>
              <a:gd name="connsiteY1" fmla="*/ 0 h 1870938"/>
              <a:gd name="connsiteX2" fmla="*/ 12188825 w 12188825"/>
              <a:gd name="connsiteY2" fmla="*/ 1868714 h 1870938"/>
              <a:gd name="connsiteX3" fmla="*/ 6105607 w 12188825"/>
              <a:gd name="connsiteY3" fmla="*/ 1600444 h 1870938"/>
              <a:gd name="connsiteX4" fmla="*/ 1 w 12188825"/>
              <a:gd name="connsiteY4" fmla="*/ 1870938 h 1870938"/>
              <a:gd name="connsiteX5" fmla="*/ 0 w 12188825"/>
              <a:gd name="connsiteY5" fmla="*/ 0 h 18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1870938">
                <a:moveTo>
                  <a:pt x="0" y="0"/>
                </a:moveTo>
                <a:lnTo>
                  <a:pt x="12188825" y="0"/>
                </a:lnTo>
                <a:lnTo>
                  <a:pt x="12188825" y="1868714"/>
                </a:lnTo>
                <a:cubicBezTo>
                  <a:pt x="10420785" y="1698493"/>
                  <a:pt x="8336850" y="1600444"/>
                  <a:pt x="6105607" y="1600444"/>
                </a:cubicBezTo>
                <a:cubicBezTo>
                  <a:pt x="3864934" y="1600444"/>
                  <a:pt x="1772815" y="1699323"/>
                  <a:pt x="1" y="1870938"/>
                </a:cubicBezTo>
                <a:cubicBezTo>
                  <a:pt x="1" y="1247292"/>
                  <a:pt x="0" y="623646"/>
                  <a:pt x="0" y="0"/>
                </a:cubicBez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12"/>
          <p:cNvSpPr/>
          <p:nvPr/>
        </p:nvSpPr>
        <p:spPr>
          <a:xfrm>
            <a:off x="1" y="0"/>
            <a:ext cx="12188824" cy="1812642"/>
          </a:xfrm>
          <a:custGeom>
            <a:avLst/>
            <a:gdLst>
              <a:gd name="connsiteX0" fmla="*/ 0 w 12188824"/>
              <a:gd name="connsiteY0" fmla="*/ 0 h 1812642"/>
              <a:gd name="connsiteX1" fmla="*/ 12188824 w 12188824"/>
              <a:gd name="connsiteY1" fmla="*/ 0 h 1812642"/>
              <a:gd name="connsiteX2" fmla="*/ 12188824 w 12188824"/>
              <a:gd name="connsiteY2" fmla="*/ 1812642 h 1812642"/>
              <a:gd name="connsiteX3" fmla="*/ 6105607 w 12188824"/>
              <a:gd name="connsiteY3" fmla="*/ 1498429 h 1812642"/>
              <a:gd name="connsiteX4" fmla="*/ 1 w 12188824"/>
              <a:gd name="connsiteY4" fmla="*/ 1723203 h 1812642"/>
              <a:gd name="connsiteX5" fmla="*/ 1 w 12188824"/>
              <a:gd name="connsiteY5" fmla="*/ 187545 h 1812642"/>
              <a:gd name="connsiteX6" fmla="*/ 0 w 12188824"/>
              <a:gd name="connsiteY6" fmla="*/ 0 h 1812642"/>
              <a:gd name="connsiteX0" fmla="*/ 0 w 12188824"/>
              <a:gd name="connsiteY0" fmla="*/ 0 h 1812642"/>
              <a:gd name="connsiteX1" fmla="*/ 12188824 w 12188824"/>
              <a:gd name="connsiteY1" fmla="*/ 0 h 1812642"/>
              <a:gd name="connsiteX2" fmla="*/ 12188824 w 12188824"/>
              <a:gd name="connsiteY2" fmla="*/ 1812642 h 1812642"/>
              <a:gd name="connsiteX3" fmla="*/ 6105607 w 12188824"/>
              <a:gd name="connsiteY3" fmla="*/ 1498429 h 1812642"/>
              <a:gd name="connsiteX4" fmla="*/ 1 w 12188824"/>
              <a:gd name="connsiteY4" fmla="*/ 1723203 h 1812642"/>
              <a:gd name="connsiteX5" fmla="*/ 0 w 12188824"/>
              <a:gd name="connsiteY5" fmla="*/ 0 h 181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4" h="1812642">
                <a:moveTo>
                  <a:pt x="0" y="0"/>
                </a:moveTo>
                <a:lnTo>
                  <a:pt x="12188824" y="0"/>
                </a:lnTo>
                <a:lnTo>
                  <a:pt x="12188824" y="1812642"/>
                </a:lnTo>
                <a:cubicBezTo>
                  <a:pt x="10427038" y="1644563"/>
                  <a:pt x="8126377" y="1513957"/>
                  <a:pt x="6105607" y="1498429"/>
                </a:cubicBezTo>
                <a:cubicBezTo>
                  <a:pt x="4065906" y="1482756"/>
                  <a:pt x="1772815" y="1551588"/>
                  <a:pt x="1" y="1723203"/>
                </a:cubicBezTo>
                <a:cubicBezTo>
                  <a:pt x="1" y="1148802"/>
                  <a:pt x="0" y="574401"/>
                  <a:pt x="0" y="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7"/>
          <p:cNvSpPr/>
          <p:nvPr/>
        </p:nvSpPr>
        <p:spPr bwMode="hidden">
          <a:xfrm>
            <a:off x="1" y="6354411"/>
            <a:ext cx="12188824" cy="503589"/>
          </a:xfrm>
          <a:custGeom>
            <a:avLst/>
            <a:gdLst/>
            <a:ahLst/>
            <a:cxnLst/>
            <a:rect l="l" t="t" r="r" b="b"/>
            <a:pathLst>
              <a:path w="12188824" h="503589">
                <a:moveTo>
                  <a:pt x="6105606" y="0"/>
                </a:moveTo>
                <a:cubicBezTo>
                  <a:pt x="8336849" y="0"/>
                  <a:pt x="10420784" y="98049"/>
                  <a:pt x="12188824" y="268270"/>
                </a:cubicBezTo>
                <a:lnTo>
                  <a:pt x="12188824" y="503589"/>
                </a:lnTo>
                <a:lnTo>
                  <a:pt x="0" y="503589"/>
                </a:lnTo>
                <a:lnTo>
                  <a:pt x="0" y="270494"/>
                </a:lnTo>
                <a:cubicBezTo>
                  <a:pt x="1772814" y="98879"/>
                  <a:pt x="3864933" y="0"/>
                  <a:pt x="6105606" y="0"/>
                </a:cubicBezTo>
                <a:close/>
              </a:path>
            </a:pathLst>
          </a:cu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white">
          <a:xfrm>
            <a:off x="1522414" y="274638"/>
            <a:ext cx="9144000" cy="10969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7618412" y="6518274"/>
            <a:ext cx="1676400" cy="320676"/>
          </a:xfrm>
          <a:prstGeom prst="rect">
            <a:avLst/>
          </a:prstGeom>
        </p:spPr>
        <p:txBody>
          <a:bodyPr vert="horz" lIns="91440" tIns="45720" rIns="91440" bIns="45720" rtlCol="0" anchor="ctr"/>
          <a:lstStyle>
            <a:lvl1pPr algn="r">
              <a:defRPr sz="1000">
                <a:solidFill>
                  <a:schemeClr val="bg1"/>
                </a:solidFill>
              </a:defRPr>
            </a:lvl1pPr>
          </a:lstStyle>
          <a:p>
            <a:fld id="{14F042A8-43C1-4815-A5CF-022104463224}" type="datetimeFigureOut">
              <a:rPr lang="en-US"/>
              <a:pPr/>
              <a:t>10/15/2019</a:t>
            </a:fld>
            <a:endParaRPr/>
          </a:p>
        </p:txBody>
      </p:sp>
      <p:sp>
        <p:nvSpPr>
          <p:cNvPr id="5" name="Footer Placeholder 4"/>
          <p:cNvSpPr>
            <a:spLocks noGrp="1"/>
          </p:cNvSpPr>
          <p:nvPr>
            <p:ph type="ftr" sz="quarter" idx="3"/>
          </p:nvPr>
        </p:nvSpPr>
        <p:spPr>
          <a:xfrm>
            <a:off x="1525138" y="6518274"/>
            <a:ext cx="5864674" cy="320676"/>
          </a:xfrm>
          <a:prstGeom prst="rect">
            <a:avLst/>
          </a:prstGeom>
        </p:spPr>
        <p:txBody>
          <a:bodyPr vert="horz" lIns="91440" tIns="45720" rIns="91440" bIns="45720" rtlCol="0" anchor="ctr"/>
          <a:lstStyle>
            <a:lvl1pPr algn="l">
              <a:defRPr sz="1000">
                <a:solidFill>
                  <a:schemeClr val="bg1"/>
                </a:solidFill>
              </a:defRPr>
            </a:lvl1pPr>
          </a:lstStyle>
          <a:p>
            <a:endParaRPr/>
          </a:p>
        </p:txBody>
      </p:sp>
      <p:sp>
        <p:nvSpPr>
          <p:cNvPr id="6" name="Slide Number Placeholder 5"/>
          <p:cNvSpPr>
            <a:spLocks noGrp="1"/>
          </p:cNvSpPr>
          <p:nvPr>
            <p:ph type="sldNum" sz="quarter" idx="4"/>
          </p:nvPr>
        </p:nvSpPr>
        <p:spPr>
          <a:xfrm>
            <a:off x="9523412" y="6518274"/>
            <a:ext cx="1143002" cy="320676"/>
          </a:xfrm>
          <a:prstGeom prst="rect">
            <a:avLst/>
          </a:prstGeom>
        </p:spPr>
        <p:txBody>
          <a:bodyPr vert="horz" lIns="91440" tIns="45720" rIns="91440" bIns="45720" rtlCol="0" anchor="ctr"/>
          <a:lstStyle>
            <a:lvl1pPr algn="r">
              <a:defRPr sz="1000">
                <a:solidFill>
                  <a:schemeClr val="bg1"/>
                </a:solidFill>
              </a:defRPr>
            </a:lvl1pPr>
          </a:lstStyle>
          <a:p>
            <a:fld id="{5382E9EE-A870-438B-947A-FF671DFAFC96}" type="slidenum">
              <a:rPr/>
              <a:pPr/>
              <a:t>‹#›</a:t>
            </a:fld>
            <a:endParaRPr/>
          </a:p>
        </p:txBody>
      </p:sp>
    </p:spTree>
    <p:extLst>
      <p:ext uri="{BB962C8B-B14F-4D97-AF65-F5344CB8AC3E}">
        <p14:creationId xmlns:p14="http://schemas.microsoft.com/office/powerpoint/2010/main" val="424876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1000"/>
        </a:spcBef>
        <a:buSzPct val="90000"/>
        <a:buFont typeface="Arial"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SzPct val="100000"/>
        <a:buFont typeface="Arial" pitchFamily="34" charset="0"/>
        <a:buChar char="▪"/>
        <a:defRPr sz="1600" kern="1200">
          <a:solidFill>
            <a:schemeClr val="tx1"/>
          </a:solidFill>
          <a:latin typeface="+mn-lt"/>
          <a:ea typeface="+mn-ea"/>
          <a:cs typeface="+mn-cs"/>
        </a:defRPr>
      </a:lvl3pPr>
      <a:lvl4pPr marL="86868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400" kern="1200">
          <a:solidFill>
            <a:schemeClr val="tx1"/>
          </a:solidFill>
          <a:latin typeface="+mn-lt"/>
          <a:ea typeface="+mn-ea"/>
          <a:cs typeface="+mn-cs"/>
        </a:defRPr>
      </a:lvl5pPr>
      <a:lvl6pPr marL="12344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6pPr>
      <a:lvl7pPr marL="1417320" indent="-182880" algn="l" defTabSz="914400" rtl="0" eaLnBrk="1" latinLnBrk="0" hangingPunct="1">
        <a:lnSpc>
          <a:spcPct val="90000"/>
        </a:lnSpc>
        <a:spcBef>
          <a:spcPts val="600"/>
        </a:spcBef>
        <a:buSzPct val="100000"/>
        <a:buFont typeface="Arial" pitchFamily="34" charset="0"/>
        <a:buChar char="▪"/>
        <a:defRPr sz="1400" kern="1200">
          <a:solidFill>
            <a:schemeClr val="tx1"/>
          </a:solidFill>
          <a:latin typeface="+mn-lt"/>
          <a:ea typeface="+mn-ea"/>
          <a:cs typeface="+mn-cs"/>
        </a:defRPr>
      </a:lvl7pPr>
      <a:lvl8pPr marL="160020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8pPr>
      <a:lvl9pPr marL="1783080" indent="-182880" algn="l" defTabSz="914400" rtl="0" eaLnBrk="1" latinLnBrk="0" hangingPunct="1">
        <a:lnSpc>
          <a:spcPct val="90000"/>
        </a:lnSpc>
        <a:spcBef>
          <a:spcPts val="600"/>
        </a:spcBef>
        <a:buSzPct val="100000"/>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xml" /><Relationship Id="rId1" Type="http://schemas.openxmlformats.org/officeDocument/2006/relationships/slideLayout" Target="../slideLayouts/slideLayout8.xml" /><Relationship Id="rId4" Type="http://schemas.openxmlformats.org/officeDocument/2006/relationships/image" Target="../media/image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7.xml" /><Relationship Id="rId1" Type="http://schemas.openxmlformats.org/officeDocument/2006/relationships/slideLayout" Target="../slideLayouts/slideLayout8.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8.xml" /><Relationship Id="rId1" Type="http://schemas.openxmlformats.org/officeDocument/2006/relationships/slideLayout" Target="../slideLayouts/slideLayout8.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9.xml" /><Relationship Id="rId1" Type="http://schemas.openxmlformats.org/officeDocument/2006/relationships/slideLayout" Target="../slideLayouts/slideLayout8.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3.gif" /><Relationship Id="rId2" Type="http://schemas.openxmlformats.org/officeDocument/2006/relationships/notesSlide" Target="../notesSlides/notesSlide2.xml" /><Relationship Id="rId1" Type="http://schemas.openxmlformats.org/officeDocument/2006/relationships/slideLayout" Target="../slideLayouts/slideLayout2.xml" /><Relationship Id="rId4" Type="http://schemas.openxmlformats.org/officeDocument/2006/relationships/image" Target="../media/image4.jpeg"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5.xml"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Borrowing Brilliance</a:t>
            </a:r>
            <a:endParaRPr lang="en-US" dirty="0"/>
          </a:p>
        </p:txBody>
      </p:sp>
      <p:sp>
        <p:nvSpPr>
          <p:cNvPr id="3" name="Subtitle 2"/>
          <p:cNvSpPr>
            <a:spLocks noGrp="1"/>
          </p:cNvSpPr>
          <p:nvPr>
            <p:ph type="subTitle" idx="1"/>
          </p:nvPr>
        </p:nvSpPr>
        <p:spPr/>
        <p:txBody>
          <a:bodyPr>
            <a:normAutofit/>
          </a:bodyPr>
          <a:lstStyle/>
          <a:p>
            <a:r>
              <a:rPr lang="en-US" sz="2800"/>
              <a:t>David Kord Murray, 2009</a:t>
            </a:r>
            <a:endParaRPr lang="en-US" sz="2800" dirty="0"/>
          </a:p>
        </p:txBody>
      </p:sp>
      <p:pic>
        <p:nvPicPr>
          <p:cNvPr id="7" name="Picture Placeholder 6"/>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28047" b="28047"/>
          <a:stretch>
            <a:fillRect/>
          </a:stretch>
        </p:blipFill>
        <p:spPr/>
      </p:pic>
      <p:sp>
        <p:nvSpPr>
          <p:cNvPr id="9" name="TextBox 8"/>
          <p:cNvSpPr txBox="1"/>
          <p:nvPr/>
        </p:nvSpPr>
        <p:spPr>
          <a:xfrm>
            <a:off x="1522412" y="6248400"/>
            <a:ext cx="6570260" cy="400110"/>
          </a:xfrm>
          <a:prstGeom prst="rect">
            <a:avLst/>
          </a:prstGeom>
          <a:noFill/>
        </p:spPr>
        <p:txBody>
          <a:bodyPr wrap="none" rtlCol="0">
            <a:spAutoFit/>
          </a:bodyPr>
          <a:lstStyle/>
          <a:p>
            <a:r>
              <a:rPr lang="en-US" sz="2000">
                <a:solidFill>
                  <a:srgbClr val="FFFF00"/>
                </a:solidFill>
              </a:rPr>
              <a:t>Keterampilan Berpikir Kreatif | STT Terpadu Nurul Fikri</a:t>
            </a:r>
          </a:p>
        </p:txBody>
      </p:sp>
    </p:spTree>
    <p:extLst>
      <p:ext uri="{BB962C8B-B14F-4D97-AF65-F5344CB8AC3E}">
        <p14:creationId xmlns:p14="http://schemas.microsoft.com/office/powerpoint/2010/main" val="13494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462" y="228601"/>
            <a:ext cx="5956908" cy="3562349"/>
          </a:xfrm>
          <a:prstGeom prst="rect">
            <a:avLst/>
          </a:prstGeom>
        </p:spPr>
      </p:pic>
      <p:pic>
        <p:nvPicPr>
          <p:cNvPr id="5" name="Picture 4"/>
          <p:cNvPicPr>
            <a:picLocks noChangeAspect="1"/>
          </p:cNvPicPr>
          <p:nvPr/>
        </p:nvPicPr>
        <p:blipFill>
          <a:blip r:embed="rId4"/>
          <a:stretch>
            <a:fillRect/>
          </a:stretch>
        </p:blipFill>
        <p:spPr>
          <a:xfrm>
            <a:off x="6116184" y="2971800"/>
            <a:ext cx="6072641" cy="3562350"/>
          </a:xfrm>
          <a:prstGeom prst="rect">
            <a:avLst/>
          </a:prstGeom>
        </p:spPr>
      </p:pic>
      <p:sp>
        <p:nvSpPr>
          <p:cNvPr id="6" name="TextBox 5"/>
          <p:cNvSpPr txBox="1"/>
          <p:nvPr/>
        </p:nvSpPr>
        <p:spPr>
          <a:xfrm>
            <a:off x="748016" y="4752975"/>
            <a:ext cx="4495800" cy="830997"/>
          </a:xfrm>
          <a:prstGeom prst="rect">
            <a:avLst/>
          </a:prstGeom>
          <a:noFill/>
        </p:spPr>
        <p:txBody>
          <a:bodyPr wrap="square" rtlCol="0">
            <a:spAutoFit/>
          </a:bodyPr>
          <a:lstStyle/>
          <a:p>
            <a:pPr algn="ctr"/>
            <a:r>
              <a:rPr lang="en-US" sz="2400">
                <a:latin typeface="Papyrus" panose="03070502060502030205" pitchFamily="66" charset="0"/>
              </a:rPr>
              <a:t>agar setiap benih kreatifitas mengalir deras ke alam pikiran</a:t>
            </a:r>
          </a:p>
        </p:txBody>
      </p:sp>
      <p:sp>
        <p:nvSpPr>
          <p:cNvPr id="7" name="TextBox 6"/>
          <p:cNvSpPr txBox="1"/>
          <p:nvPr/>
        </p:nvSpPr>
        <p:spPr>
          <a:xfrm>
            <a:off x="7466012" y="1295400"/>
            <a:ext cx="3268844" cy="461665"/>
          </a:xfrm>
          <a:prstGeom prst="rect">
            <a:avLst/>
          </a:prstGeom>
          <a:noFill/>
        </p:spPr>
        <p:txBody>
          <a:bodyPr wrap="none" rtlCol="0">
            <a:spAutoFit/>
          </a:bodyPr>
          <a:lstStyle/>
          <a:p>
            <a:r>
              <a:rPr lang="en-US" sz="2400">
                <a:latin typeface="Papyrus" panose="03070502060502030205" pitchFamily="66" charset="0"/>
              </a:rPr>
              <a:t>Buka mata buka telinga</a:t>
            </a:r>
          </a:p>
        </p:txBody>
      </p:sp>
    </p:spTree>
    <p:extLst>
      <p:ext uri="{BB962C8B-B14F-4D97-AF65-F5344CB8AC3E}">
        <p14:creationId xmlns:p14="http://schemas.microsoft.com/office/powerpoint/2010/main" val="17769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Memadukan</a:t>
            </a:r>
          </a:p>
        </p:txBody>
      </p:sp>
      <p:sp>
        <p:nvSpPr>
          <p:cNvPr id="3" name="Content Placeholder 2"/>
          <p:cNvSpPr>
            <a:spLocks noGrp="1"/>
          </p:cNvSpPr>
          <p:nvPr>
            <p:ph idx="1"/>
          </p:nvPr>
        </p:nvSpPr>
        <p:spPr/>
        <p:txBody>
          <a:bodyPr/>
          <a:lstStyle/>
          <a:p>
            <a:pPr marL="0" indent="0" algn="ctr">
              <a:buNone/>
            </a:pPr>
            <a:r>
              <a:rPr lang="en-US" sz="3600">
                <a:solidFill>
                  <a:srgbClr val="FFFF00"/>
                </a:solidFill>
              </a:rPr>
              <a:t>Sambungkan dan padukan gagasan-gagasan ini</a:t>
            </a:r>
          </a:p>
          <a:p>
            <a:r>
              <a:rPr lang="en-US"/>
              <a:t>Membuat kombinasi adalah esensi kreativitas. Maka, dengan memanfaatkan bahan-bahan pinjaman dari langkah sebelumnya, temukan metafora yang tepat untuk menstrukturkan gagasan baru Anda.</a:t>
            </a:r>
          </a:p>
          <a:p>
            <a:r>
              <a:rPr lang="en-US"/>
              <a:t>Dengan kata lain, gunakan gagasan yang ada untuk membentuk kerangka kerja bagi sebuah gagasan baru, dengan menetapkan sebuah metafora, memperluasnya dan kemudian meninggalkannya bila tak cocok. Lagi.</a:t>
            </a:r>
          </a:p>
        </p:txBody>
      </p:sp>
    </p:spTree>
    <p:extLst>
      <p:ext uri="{BB962C8B-B14F-4D97-AF65-F5344CB8AC3E}">
        <p14:creationId xmlns:p14="http://schemas.microsoft.com/office/powerpoint/2010/main" val="164688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198" name="Picture 6" descr="http://www.argyllfreepress.com/wp-content/uploads/2014/11/samsung-unpacked-galaxy-note-edge-6_2040_verge_super_w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0012" y="5943600"/>
            <a:ext cx="4571829" cy="584775"/>
          </a:xfrm>
          <a:prstGeom prst="rect">
            <a:avLst/>
          </a:prstGeom>
          <a:noFill/>
        </p:spPr>
        <p:txBody>
          <a:bodyPr wrap="none" rtlCol="0">
            <a:spAutoFit/>
          </a:bodyPr>
          <a:lstStyle/>
          <a:p>
            <a:r>
              <a:rPr lang="en-US" sz="3200">
                <a:solidFill>
                  <a:schemeClr val="bg1"/>
                </a:solidFill>
                <a:effectLst>
                  <a:outerShdw blurRad="38100" dist="38100" dir="2700000" algn="tl">
                    <a:srgbClr val="000000">
                      <a:alpha val="43137"/>
                    </a:srgbClr>
                  </a:outerShdw>
                </a:effectLst>
              </a:rPr>
              <a:t>It’s a combination of ...?</a:t>
            </a:r>
          </a:p>
        </p:txBody>
      </p:sp>
    </p:spTree>
    <p:extLst>
      <p:ext uri="{BB962C8B-B14F-4D97-AF65-F5344CB8AC3E}">
        <p14:creationId xmlns:p14="http://schemas.microsoft.com/office/powerpoint/2010/main" val="361298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 Inkubasi</a:t>
            </a:r>
          </a:p>
        </p:txBody>
      </p:sp>
      <p:sp>
        <p:nvSpPr>
          <p:cNvPr id="3" name="Content Placeholder 2"/>
          <p:cNvSpPr>
            <a:spLocks noGrp="1"/>
          </p:cNvSpPr>
          <p:nvPr>
            <p:ph idx="1"/>
          </p:nvPr>
        </p:nvSpPr>
        <p:spPr/>
        <p:txBody>
          <a:bodyPr>
            <a:normAutofit lnSpcReduction="10000"/>
          </a:bodyPr>
          <a:lstStyle/>
          <a:p>
            <a:pPr marL="0" indent="0" algn="ctr">
              <a:buNone/>
            </a:pPr>
            <a:r>
              <a:rPr lang="en-US" sz="3600">
                <a:solidFill>
                  <a:srgbClr val="FFFF00"/>
                </a:solidFill>
              </a:rPr>
              <a:t>Biarkan hasil pemaduan berinkubasi menjadi sebuah solusi</a:t>
            </a:r>
          </a:p>
          <a:p>
            <a:r>
              <a:rPr lang="en-US"/>
              <a:t>Pikiran bawah sadar lebih ahli dalam membuat kombinasi. Untuk itu, beri waktu bagi bawah pikiran sadar dan diamkan pikiran sadar Anda. </a:t>
            </a:r>
          </a:p>
          <a:p>
            <a:r>
              <a:rPr lang="en-US"/>
              <a:t>Gunakan perangkat seperti:</a:t>
            </a:r>
          </a:p>
          <a:p>
            <a:pPr lvl="1"/>
            <a:r>
              <a:rPr lang="en-US"/>
              <a:t>membawa dalam tidur</a:t>
            </a:r>
          </a:p>
          <a:p>
            <a:pPr lvl="1"/>
            <a:r>
              <a:rPr lang="en-US"/>
              <a:t>memberi jeda</a:t>
            </a:r>
          </a:p>
          <a:p>
            <a:pPr lvl="1"/>
            <a:r>
              <a:rPr lang="en-US"/>
              <a:t>meninggalkan dan </a:t>
            </a:r>
          </a:p>
          <a:p>
            <a:pPr lvl="1"/>
            <a:r>
              <a:rPr lang="en-US"/>
              <a:t>mendengarkan kesalahpahaman.</a:t>
            </a:r>
          </a:p>
          <a:p>
            <a:r>
              <a:rPr lang="en-US"/>
              <a:t>Dengan kata lain, cara berpikir yang paling efektif seringnya adalah tak berpikir sama sekali.</a:t>
            </a:r>
          </a:p>
        </p:txBody>
      </p:sp>
    </p:spTree>
    <p:extLst>
      <p:ext uri="{BB962C8B-B14F-4D97-AF65-F5344CB8AC3E}">
        <p14:creationId xmlns:p14="http://schemas.microsoft.com/office/powerpoint/2010/main" val="203635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36601" y="0"/>
            <a:ext cx="10315622" cy="6858000"/>
          </a:xfrm>
          <a:prstGeom prst="rect">
            <a:avLst/>
          </a:prstGeom>
        </p:spPr>
      </p:pic>
      <p:sp>
        <p:nvSpPr>
          <p:cNvPr id="6" name="TextBox 5"/>
          <p:cNvSpPr txBox="1"/>
          <p:nvPr/>
        </p:nvSpPr>
        <p:spPr>
          <a:xfrm>
            <a:off x="227012" y="990600"/>
            <a:ext cx="3882794" cy="954107"/>
          </a:xfrm>
          <a:prstGeom prst="rect">
            <a:avLst/>
          </a:prstGeom>
          <a:noFill/>
        </p:spPr>
        <p:txBody>
          <a:bodyPr wrap="none" rtlCol="0">
            <a:spAutoFit/>
          </a:bodyPr>
          <a:lstStyle/>
          <a:p>
            <a:r>
              <a:rPr lang="en-US" sz="2800">
                <a:latin typeface="Papyrus" panose="03070502060502030205" pitchFamily="66" charset="0"/>
              </a:rPr>
              <a:t>Idea like a tree,</a:t>
            </a:r>
          </a:p>
          <a:p>
            <a:r>
              <a:rPr lang="en-US" sz="2800">
                <a:latin typeface="Papyrus" panose="03070502060502030205" pitchFamily="66" charset="0"/>
              </a:rPr>
              <a:t>grow when you nurture it</a:t>
            </a:r>
          </a:p>
        </p:txBody>
      </p:sp>
    </p:spTree>
    <p:extLst>
      <p:ext uri="{BB962C8B-B14F-4D97-AF65-F5344CB8AC3E}">
        <p14:creationId xmlns:p14="http://schemas.microsoft.com/office/powerpoint/2010/main" val="200323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 Menilai</a:t>
            </a:r>
          </a:p>
        </p:txBody>
      </p:sp>
      <p:sp>
        <p:nvSpPr>
          <p:cNvPr id="3" name="Content Placeholder 2"/>
          <p:cNvSpPr>
            <a:spLocks noGrp="1"/>
          </p:cNvSpPr>
          <p:nvPr>
            <p:ph idx="1"/>
          </p:nvPr>
        </p:nvSpPr>
        <p:spPr/>
        <p:txBody>
          <a:bodyPr/>
          <a:lstStyle/>
          <a:p>
            <a:pPr marL="0" indent="0" algn="ctr">
              <a:buNone/>
            </a:pPr>
            <a:r>
              <a:rPr lang="en-US" sz="3600">
                <a:solidFill>
                  <a:srgbClr val="FFFF00"/>
                </a:solidFill>
              </a:rPr>
              <a:t>Identifikasi kekuatan dan kelemahan solusi</a:t>
            </a:r>
          </a:p>
          <a:p>
            <a:r>
              <a:rPr lang="en-US"/>
              <a:t>Penilaian adalah hasil sudut pandang. Intuisi adalah hasil penilaian. Funakan penilaian positif dan negativ untuk menganalisis solusi Anda dan untuk mengidentifikasi kekuatan dan kelemahan gagasan.</a:t>
            </a:r>
          </a:p>
          <a:p>
            <a:r>
              <a:rPr lang="en-US"/>
              <a:t>Penilaian ini mengarahkan pada intuisi kreatif: sebuah gagasan yang memiliki hal-hal (positif) ini, tetapi tak memiliki hal-hal (negativ) itu.</a:t>
            </a:r>
          </a:p>
        </p:txBody>
      </p:sp>
    </p:spTree>
    <p:extLst>
      <p:ext uri="{BB962C8B-B14F-4D97-AF65-F5344CB8AC3E}">
        <p14:creationId xmlns:p14="http://schemas.microsoft.com/office/powerpoint/2010/main" val="3625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wired.com/images_blogs/wiredscience/2011/08/jobs_creat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88825" cy="81258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3212" y="1613118"/>
            <a:ext cx="6826805" cy="1631216"/>
          </a:xfrm>
          <a:prstGeom prst="rect">
            <a:avLst/>
          </a:prstGeom>
        </p:spPr>
        <p:txBody>
          <a:bodyPr wrap="none">
            <a:spAutoFit/>
          </a:bodyPr>
          <a:lstStyle/>
          <a:p>
            <a:r>
              <a:rPr lang="en-US" sz="2000">
                <a:solidFill>
                  <a:schemeClr val="bg1"/>
                </a:solidFill>
                <a:latin typeface="+mj-lt"/>
              </a:rPr>
              <a:t>Steve Jobs doesn’t tolerate duds</a:t>
            </a:r>
          </a:p>
          <a:p>
            <a:endParaRPr lang="en-US" sz="2000">
              <a:solidFill>
                <a:schemeClr val="bg1"/>
              </a:solidFill>
              <a:latin typeface="+mj-lt"/>
            </a:endParaRPr>
          </a:p>
          <a:p>
            <a:r>
              <a:rPr lang="en-US" sz="2000">
                <a:solidFill>
                  <a:schemeClr val="bg1"/>
                </a:solidFill>
                <a:latin typeface="+mj-lt"/>
              </a:rPr>
              <a:t>“Can anyone tell me what MobileMe is supposed to do?” </a:t>
            </a:r>
          </a:p>
          <a:p>
            <a:endParaRPr lang="en-US" sz="2000">
              <a:solidFill>
                <a:schemeClr val="bg1"/>
              </a:solidFill>
              <a:latin typeface="+mj-lt"/>
            </a:endParaRPr>
          </a:p>
          <a:p>
            <a:r>
              <a:rPr lang="en-US" sz="2000">
                <a:solidFill>
                  <a:schemeClr val="bg1"/>
                </a:solidFill>
                <a:latin typeface="+mj-lt"/>
              </a:rPr>
              <a:t>“You’ve tarnished Apple’s reputation,</a:t>
            </a:r>
          </a:p>
        </p:txBody>
      </p:sp>
      <p:sp>
        <p:nvSpPr>
          <p:cNvPr id="5" name="Rectangle 4"/>
          <p:cNvSpPr/>
          <p:nvPr/>
        </p:nvSpPr>
        <p:spPr>
          <a:xfrm>
            <a:off x="760412" y="6488668"/>
            <a:ext cx="7389813" cy="369332"/>
          </a:xfrm>
          <a:prstGeom prst="rect">
            <a:avLst/>
          </a:prstGeom>
        </p:spPr>
        <p:txBody>
          <a:bodyPr wrap="square">
            <a:spAutoFit/>
          </a:bodyPr>
          <a:lstStyle/>
          <a:p>
            <a:r>
              <a:rPr lang="en-US">
                <a:solidFill>
                  <a:srgbClr val="FFFF00"/>
                </a:solidFill>
              </a:rPr>
              <a:t>http://www.wired.com/2011/08/the-creativity-of-anger/</a:t>
            </a:r>
          </a:p>
        </p:txBody>
      </p:sp>
    </p:spTree>
    <p:extLst>
      <p:ext uri="{BB962C8B-B14F-4D97-AF65-F5344CB8AC3E}">
        <p14:creationId xmlns:p14="http://schemas.microsoft.com/office/powerpoint/2010/main" val="402914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6. Memperkuat</a:t>
            </a:r>
          </a:p>
        </p:txBody>
      </p:sp>
      <p:sp>
        <p:nvSpPr>
          <p:cNvPr id="3" name="Content Placeholder 2"/>
          <p:cNvSpPr>
            <a:spLocks noGrp="1"/>
          </p:cNvSpPr>
          <p:nvPr>
            <p:ph idx="1"/>
          </p:nvPr>
        </p:nvSpPr>
        <p:spPr/>
        <p:txBody>
          <a:bodyPr/>
          <a:lstStyle/>
          <a:p>
            <a:pPr marL="0" indent="0" algn="ctr">
              <a:buNone/>
            </a:pPr>
            <a:r>
              <a:rPr lang="en-US" sz="3600">
                <a:solidFill>
                  <a:srgbClr val="FFFF00"/>
                </a:solidFill>
              </a:rPr>
              <a:t>Singkirkan poin-poin lemah sembari memperkuat poin-poin positif</a:t>
            </a:r>
          </a:p>
          <a:p>
            <a:r>
              <a:rPr lang="en-US"/>
              <a:t>Gagasan berkembang melalui penyesuaian coba-coba (</a:t>
            </a:r>
            <a:r>
              <a:rPr lang="en-US" i="1"/>
              <a:t>trial and error</a:t>
            </a:r>
            <a:r>
              <a:rPr lang="en-US"/>
              <a:t>). Gagasan mampu mengorganisasikan dirinya sendiri. Kembalilah ke lima langkah pertama untuk melakukan penyesuaian atas gagasan Anda: mendefinisikan ulang, inkubasi kembali, dan menilai ulang semuanya.</a:t>
            </a:r>
          </a:p>
          <a:p>
            <a:r>
              <a:rPr lang="en-US"/>
              <a:t>Urutan hal-hal yang Anda kerjakan akan berbeda untuk setiap gagasan karena proses kreatif akan menyusunnya sendiri.</a:t>
            </a:r>
          </a:p>
          <a:p>
            <a:endParaRPr lang="en-US"/>
          </a:p>
        </p:txBody>
      </p:sp>
    </p:spTree>
    <p:extLst>
      <p:ext uri="{BB962C8B-B14F-4D97-AF65-F5344CB8AC3E}">
        <p14:creationId xmlns:p14="http://schemas.microsoft.com/office/powerpoint/2010/main" val="348962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Thomas Edisson, 1877 | Phonograph</a:t>
            </a:r>
          </a:p>
        </p:txBody>
      </p:sp>
      <p:pic>
        <p:nvPicPr>
          <p:cNvPr id="10242" name="Picture 2" descr="http://blog.discoveryeducation.com/wp-content/blogs.dir/1/files/2013/12/Edison-phonograph-1024x100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2212" y="1676400"/>
            <a:ext cx="4334933" cy="4267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488668"/>
            <a:ext cx="10590213" cy="369332"/>
          </a:xfrm>
          <a:prstGeom prst="rect">
            <a:avLst/>
          </a:prstGeom>
        </p:spPr>
        <p:txBody>
          <a:bodyPr wrap="square">
            <a:spAutoFit/>
          </a:bodyPr>
          <a:lstStyle/>
          <a:p>
            <a:r>
              <a:rPr lang="en-US"/>
              <a:t>http://blog.discoveryeducation.com/blog/2013/12/04/on-this-day-9/</a:t>
            </a:r>
          </a:p>
        </p:txBody>
      </p:sp>
      <p:sp>
        <p:nvSpPr>
          <p:cNvPr id="5" name="TextBox 4"/>
          <p:cNvSpPr txBox="1"/>
          <p:nvPr/>
        </p:nvSpPr>
        <p:spPr>
          <a:xfrm>
            <a:off x="379412" y="3209835"/>
            <a:ext cx="3048000" cy="1200329"/>
          </a:xfrm>
          <a:prstGeom prst="rect">
            <a:avLst/>
          </a:prstGeom>
          <a:noFill/>
        </p:spPr>
        <p:txBody>
          <a:bodyPr wrap="square" rtlCol="0">
            <a:spAutoFit/>
          </a:bodyPr>
          <a:lstStyle/>
          <a:p>
            <a:r>
              <a:rPr lang="en-US"/>
              <a:t>Salah satu ide dari Edisson tentang fungsi dari Phonograph adalah:</a:t>
            </a:r>
          </a:p>
          <a:p>
            <a:r>
              <a:rPr lang="en-US" b="1"/>
              <a:t>Kotak Musik</a:t>
            </a:r>
          </a:p>
        </p:txBody>
      </p:sp>
    </p:spTree>
    <p:extLst>
      <p:ext uri="{BB962C8B-B14F-4D97-AF65-F5344CB8AC3E}">
        <p14:creationId xmlns:p14="http://schemas.microsoft.com/office/powerpoint/2010/main" val="200149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a:t>6 Langkah</a:t>
            </a:r>
          </a:p>
        </p:txBody>
      </p:sp>
      <p:sp>
        <p:nvSpPr>
          <p:cNvPr id="4" name="Text Placeholder 3"/>
          <p:cNvSpPr>
            <a:spLocks noGrp="1"/>
          </p:cNvSpPr>
          <p:nvPr>
            <p:ph type="body" idx="1"/>
          </p:nvPr>
        </p:nvSpPr>
        <p:spPr>
          <a:xfrm>
            <a:off x="1522413" y="1905000"/>
            <a:ext cx="4416552" cy="685800"/>
          </a:xfrm>
          <a:solidFill>
            <a:schemeClr val="accent4">
              <a:lumMod val="20000"/>
              <a:lumOff val="80000"/>
            </a:schemeClr>
          </a:solidFill>
        </p:spPr>
        <p:txBody>
          <a:bodyPr/>
          <a:lstStyle/>
          <a:p>
            <a:pPr algn="ctr"/>
            <a:r>
              <a:rPr lang="en-US" sz="2800"/>
              <a:t>Asal-usul Gagasan Kreatif</a:t>
            </a:r>
          </a:p>
        </p:txBody>
      </p:sp>
      <p:sp>
        <p:nvSpPr>
          <p:cNvPr id="5" name="Content Placeholder 4"/>
          <p:cNvSpPr>
            <a:spLocks noGrp="1"/>
          </p:cNvSpPr>
          <p:nvPr>
            <p:ph sz="half" idx="2"/>
          </p:nvPr>
        </p:nvSpPr>
        <p:spPr>
          <a:xfrm>
            <a:off x="1522413" y="3124200"/>
            <a:ext cx="4416552" cy="3048000"/>
          </a:xfrm>
        </p:spPr>
        <p:txBody>
          <a:bodyPr>
            <a:normAutofit/>
          </a:bodyPr>
          <a:lstStyle/>
          <a:p>
            <a:pPr marL="457200" indent="-457200">
              <a:buFont typeface="+mj-lt"/>
              <a:buAutoNum type="arabicPeriod"/>
            </a:pPr>
            <a:r>
              <a:rPr lang="en-US" sz="3600"/>
              <a:t>Mendefinisikan</a:t>
            </a:r>
          </a:p>
          <a:p>
            <a:pPr marL="457200" indent="-457200">
              <a:buFont typeface="+mj-lt"/>
              <a:buAutoNum type="arabicPeriod"/>
            </a:pPr>
            <a:r>
              <a:rPr lang="en-US" sz="3600"/>
              <a:t>Meminjam</a:t>
            </a:r>
          </a:p>
          <a:p>
            <a:pPr marL="457200" indent="-457200">
              <a:buFont typeface="+mj-lt"/>
              <a:buAutoNum type="arabicPeriod"/>
            </a:pPr>
            <a:r>
              <a:rPr lang="en-US" sz="3600"/>
              <a:t>Memadukan</a:t>
            </a:r>
          </a:p>
        </p:txBody>
      </p:sp>
      <p:sp>
        <p:nvSpPr>
          <p:cNvPr id="6" name="Text Placeholder 5"/>
          <p:cNvSpPr>
            <a:spLocks noGrp="1"/>
          </p:cNvSpPr>
          <p:nvPr>
            <p:ph type="body" sz="quarter" idx="3"/>
          </p:nvPr>
        </p:nvSpPr>
        <p:spPr>
          <a:xfrm>
            <a:off x="6191754" y="1905000"/>
            <a:ext cx="4416552" cy="685800"/>
          </a:xfrm>
          <a:solidFill>
            <a:schemeClr val="accent4">
              <a:lumMod val="20000"/>
              <a:lumOff val="80000"/>
            </a:schemeClr>
          </a:solidFill>
        </p:spPr>
        <p:txBody>
          <a:bodyPr>
            <a:normAutofit/>
          </a:bodyPr>
          <a:lstStyle/>
          <a:p>
            <a:pPr algn="ctr"/>
            <a:r>
              <a:rPr lang="en-US" sz="2800"/>
              <a:t>Evolusi Ide Kreatif</a:t>
            </a:r>
          </a:p>
        </p:txBody>
      </p:sp>
      <p:sp>
        <p:nvSpPr>
          <p:cNvPr id="7" name="Content Placeholder 6"/>
          <p:cNvSpPr>
            <a:spLocks noGrp="1"/>
          </p:cNvSpPr>
          <p:nvPr>
            <p:ph sz="quarter" idx="4"/>
          </p:nvPr>
        </p:nvSpPr>
        <p:spPr>
          <a:xfrm>
            <a:off x="6191754" y="3124200"/>
            <a:ext cx="4416552" cy="3048000"/>
          </a:xfrm>
        </p:spPr>
        <p:txBody>
          <a:bodyPr/>
          <a:lstStyle/>
          <a:p>
            <a:pPr marL="457200" indent="-457200">
              <a:buFont typeface="+mj-lt"/>
              <a:buAutoNum type="arabicPeriod"/>
            </a:pPr>
            <a:r>
              <a:rPr lang="en-US" sz="3600"/>
              <a:t>Inkubasi</a:t>
            </a:r>
          </a:p>
          <a:p>
            <a:pPr marL="457200" indent="-457200">
              <a:buFont typeface="+mj-lt"/>
              <a:buAutoNum type="arabicPeriod"/>
            </a:pPr>
            <a:r>
              <a:rPr lang="en-US" sz="3600"/>
              <a:t>Menilai</a:t>
            </a:r>
          </a:p>
          <a:p>
            <a:pPr marL="457200" indent="-457200">
              <a:buFont typeface="+mj-lt"/>
              <a:buAutoNum type="arabicPeriod"/>
            </a:pPr>
            <a:r>
              <a:rPr lang="en-US" sz="3600"/>
              <a:t>Memperkuat</a:t>
            </a:r>
          </a:p>
        </p:txBody>
      </p:sp>
    </p:spTree>
    <p:extLst>
      <p:ext uri="{BB962C8B-B14F-4D97-AF65-F5344CB8AC3E}">
        <p14:creationId xmlns:p14="http://schemas.microsoft.com/office/powerpoint/2010/main" val="336512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awesomestories.com/images/user/5b748c1e0c.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066800"/>
            <a:ext cx="12256900" cy="84725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141412" y="685800"/>
            <a:ext cx="9144000" cy="639762"/>
          </a:xfrm>
        </p:spPr>
        <p:txBody>
          <a:bodyPr/>
          <a:lstStyle/>
          <a:p>
            <a:r>
              <a:rPr lang="en-US"/>
              <a:t>Pada awalnya, kreatifitas adalah </a:t>
            </a:r>
            <a:r>
              <a:rPr lang="en-US" b="1" u="sng"/>
              <a:t>meniru</a:t>
            </a:r>
          </a:p>
        </p:txBody>
      </p:sp>
    </p:spTree>
    <p:extLst>
      <p:ext uri="{BB962C8B-B14F-4D97-AF65-F5344CB8AC3E}">
        <p14:creationId xmlns:p14="http://schemas.microsoft.com/office/powerpoint/2010/main" val="165266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Setiap gagasan dibangun dari gagasan lain, </a:t>
            </a:r>
            <a:br>
              <a:rPr lang="en-US"/>
            </a:br>
            <a:r>
              <a:rPr lang="en-US"/>
              <a:t>tak ada pemikiran yang benar-benar orisinal</a:t>
            </a:r>
          </a:p>
        </p:txBody>
      </p:sp>
      <p:pic>
        <p:nvPicPr>
          <p:cNvPr id="4098" name="Picture 2" descr="http://misc.library.ucsb.edu/untangle/callery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1752600"/>
            <a:ext cx="5181600" cy="4647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12812" y="6477000"/>
            <a:ext cx="3245889" cy="369332"/>
          </a:xfrm>
          <a:prstGeom prst="rect">
            <a:avLst/>
          </a:prstGeom>
          <a:noFill/>
        </p:spPr>
        <p:txBody>
          <a:bodyPr wrap="none" rtlCol="0">
            <a:spAutoFit/>
          </a:bodyPr>
          <a:lstStyle/>
          <a:p>
            <a:r>
              <a:rPr lang="en-US"/>
              <a:t>Yahoo open text (1995-1997)</a:t>
            </a:r>
          </a:p>
        </p:txBody>
      </p:sp>
      <p:pic>
        <p:nvPicPr>
          <p:cNvPr id="4100" name="Picture 4" descr="http://images.fastcompany.com/upload/lycosbi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049" y="1752600"/>
            <a:ext cx="5905500" cy="3667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4414" y="5431394"/>
            <a:ext cx="2941318" cy="369332"/>
          </a:xfrm>
          <a:prstGeom prst="rect">
            <a:avLst/>
          </a:prstGeom>
          <a:noFill/>
        </p:spPr>
        <p:txBody>
          <a:bodyPr wrap="none" rtlCol="0">
            <a:spAutoFit/>
          </a:bodyPr>
          <a:lstStyle/>
          <a:p>
            <a:r>
              <a:rPr lang="en-US"/>
              <a:t>Lycos (1994, reborn 1999)</a:t>
            </a:r>
          </a:p>
        </p:txBody>
      </p:sp>
      <p:sp>
        <p:nvSpPr>
          <p:cNvPr id="5" name="Rectangle 4"/>
          <p:cNvSpPr/>
          <p:nvPr/>
        </p:nvSpPr>
        <p:spPr>
          <a:xfrm>
            <a:off x="0" y="6988626"/>
            <a:ext cx="12188825" cy="369332"/>
          </a:xfrm>
          <a:prstGeom prst="rect">
            <a:avLst/>
          </a:prstGeom>
        </p:spPr>
        <p:txBody>
          <a:bodyPr wrap="square">
            <a:spAutoFit/>
          </a:bodyPr>
          <a:lstStyle/>
          <a:p>
            <a:r>
              <a:rPr lang="en-US"/>
              <a:t>http://searchenginewatch.com/sew/study/2064954/where-are-they-now-search-engines-weve-known-loved</a:t>
            </a:r>
          </a:p>
        </p:txBody>
      </p:sp>
    </p:spTree>
    <p:extLst>
      <p:ext uri="{BB962C8B-B14F-4D97-AF65-F5344CB8AC3E}">
        <p14:creationId xmlns:p14="http://schemas.microsoft.com/office/powerpoint/2010/main" val="211432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quotes.lifehack.org/media/quotes/quote-Albert-Einstein-the-secret-to-creativity-is-knowing-how-41092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88" y="4916"/>
            <a:ext cx="13466542" cy="689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2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81"/>
            <a:ext cx="8378825" cy="1096962"/>
          </a:xfrm>
          <a:solidFill>
            <a:schemeClr val="bg2">
              <a:lumMod val="20000"/>
              <a:lumOff val="80000"/>
            </a:schemeClr>
          </a:solidFill>
        </p:spPr>
        <p:txBody>
          <a:bodyPr>
            <a:noAutofit/>
          </a:bodyPr>
          <a:lstStyle/>
          <a:p>
            <a:pPr algn="r"/>
            <a:br>
              <a:rPr lang="en-US" sz="3600" b="1">
                <a:solidFill>
                  <a:schemeClr val="tx2">
                    <a:lumMod val="75000"/>
                  </a:schemeClr>
                </a:solidFill>
              </a:rPr>
            </a:br>
            <a:r>
              <a:rPr lang="en-US" sz="3600" b="1" i="1">
                <a:solidFill>
                  <a:schemeClr val="tx2">
                    <a:lumMod val="75000"/>
                  </a:schemeClr>
                </a:solidFill>
              </a:rPr>
              <a:t>“brilliance is borrowed”</a:t>
            </a:r>
            <a:br>
              <a:rPr lang="en-US" sz="3600" b="1" i="1">
                <a:solidFill>
                  <a:schemeClr val="tx2">
                    <a:lumMod val="75000"/>
                  </a:schemeClr>
                </a:solidFill>
              </a:rPr>
            </a:br>
            <a:r>
              <a:rPr lang="en-US" sz="3600" b="1">
                <a:solidFill>
                  <a:schemeClr val="tx2">
                    <a:lumMod val="75000"/>
                  </a:schemeClr>
                </a:solidFill>
              </a:rPr>
              <a:t>Kecerdasan adalah pinjaman</a:t>
            </a:r>
          </a:p>
        </p:txBody>
      </p:sp>
      <p:pic>
        <p:nvPicPr>
          <p:cNvPr id="4" name="Picture 3"/>
          <p:cNvPicPr>
            <a:picLocks noChangeAspect="1"/>
          </p:cNvPicPr>
          <p:nvPr/>
        </p:nvPicPr>
        <p:blipFill>
          <a:blip r:embed="rId3"/>
          <a:stretch>
            <a:fillRect/>
          </a:stretch>
        </p:blipFill>
        <p:spPr>
          <a:xfrm>
            <a:off x="8378825" y="533399"/>
            <a:ext cx="3810000" cy="5800725"/>
          </a:xfrm>
          <a:prstGeom prst="rect">
            <a:avLst/>
          </a:prstGeom>
        </p:spPr>
      </p:pic>
    </p:spTree>
    <p:extLst>
      <p:ext uri="{BB962C8B-B14F-4D97-AF65-F5344CB8AC3E}">
        <p14:creationId xmlns:p14="http://schemas.microsoft.com/office/powerpoint/2010/main" val="98018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a:t>6 Langkah</a:t>
            </a:r>
          </a:p>
        </p:txBody>
      </p:sp>
      <p:sp>
        <p:nvSpPr>
          <p:cNvPr id="4" name="Text Placeholder 3"/>
          <p:cNvSpPr>
            <a:spLocks noGrp="1"/>
          </p:cNvSpPr>
          <p:nvPr>
            <p:ph type="body" idx="1"/>
          </p:nvPr>
        </p:nvSpPr>
        <p:spPr>
          <a:xfrm>
            <a:off x="1522413" y="1905000"/>
            <a:ext cx="4416552" cy="685800"/>
          </a:xfrm>
          <a:solidFill>
            <a:schemeClr val="accent4">
              <a:lumMod val="20000"/>
              <a:lumOff val="80000"/>
            </a:schemeClr>
          </a:solidFill>
        </p:spPr>
        <p:txBody>
          <a:bodyPr/>
          <a:lstStyle/>
          <a:p>
            <a:pPr algn="ctr"/>
            <a:r>
              <a:rPr lang="en-US" sz="2800"/>
              <a:t>Asal-usul Gagasan Kreatif</a:t>
            </a:r>
          </a:p>
        </p:txBody>
      </p:sp>
      <p:sp>
        <p:nvSpPr>
          <p:cNvPr id="5" name="Content Placeholder 4"/>
          <p:cNvSpPr>
            <a:spLocks noGrp="1"/>
          </p:cNvSpPr>
          <p:nvPr>
            <p:ph sz="half" idx="2"/>
          </p:nvPr>
        </p:nvSpPr>
        <p:spPr>
          <a:xfrm>
            <a:off x="1522413" y="3124200"/>
            <a:ext cx="4416552" cy="3048000"/>
          </a:xfrm>
        </p:spPr>
        <p:txBody>
          <a:bodyPr>
            <a:normAutofit/>
          </a:bodyPr>
          <a:lstStyle/>
          <a:p>
            <a:pPr marL="457200" indent="-457200">
              <a:buFont typeface="+mj-lt"/>
              <a:buAutoNum type="arabicPeriod"/>
            </a:pPr>
            <a:r>
              <a:rPr lang="en-US" sz="3600"/>
              <a:t>Mendefinisikan</a:t>
            </a:r>
          </a:p>
          <a:p>
            <a:pPr marL="457200" indent="-457200">
              <a:buFont typeface="+mj-lt"/>
              <a:buAutoNum type="arabicPeriod"/>
            </a:pPr>
            <a:r>
              <a:rPr lang="en-US" sz="3600"/>
              <a:t>Meminjam</a:t>
            </a:r>
          </a:p>
          <a:p>
            <a:pPr marL="457200" indent="-457200">
              <a:buFont typeface="+mj-lt"/>
              <a:buAutoNum type="arabicPeriod"/>
            </a:pPr>
            <a:r>
              <a:rPr lang="en-US" sz="3600"/>
              <a:t>Memadukan</a:t>
            </a:r>
          </a:p>
        </p:txBody>
      </p:sp>
      <p:sp>
        <p:nvSpPr>
          <p:cNvPr id="6" name="Text Placeholder 5"/>
          <p:cNvSpPr>
            <a:spLocks noGrp="1"/>
          </p:cNvSpPr>
          <p:nvPr>
            <p:ph type="body" sz="quarter" idx="3"/>
          </p:nvPr>
        </p:nvSpPr>
        <p:spPr>
          <a:xfrm>
            <a:off x="6191754" y="1905000"/>
            <a:ext cx="4416552" cy="685800"/>
          </a:xfrm>
          <a:solidFill>
            <a:schemeClr val="accent4">
              <a:lumMod val="20000"/>
              <a:lumOff val="80000"/>
            </a:schemeClr>
          </a:solidFill>
        </p:spPr>
        <p:txBody>
          <a:bodyPr>
            <a:normAutofit/>
          </a:bodyPr>
          <a:lstStyle/>
          <a:p>
            <a:pPr algn="ctr"/>
            <a:r>
              <a:rPr lang="en-US" sz="2800"/>
              <a:t>Evolusi Ide Kreatif</a:t>
            </a:r>
          </a:p>
        </p:txBody>
      </p:sp>
      <p:sp>
        <p:nvSpPr>
          <p:cNvPr id="7" name="Content Placeholder 6"/>
          <p:cNvSpPr>
            <a:spLocks noGrp="1"/>
          </p:cNvSpPr>
          <p:nvPr>
            <p:ph sz="quarter" idx="4"/>
          </p:nvPr>
        </p:nvSpPr>
        <p:spPr>
          <a:xfrm>
            <a:off x="6191754" y="3124200"/>
            <a:ext cx="4416552" cy="3048000"/>
          </a:xfrm>
        </p:spPr>
        <p:txBody>
          <a:bodyPr/>
          <a:lstStyle/>
          <a:p>
            <a:pPr marL="457200" indent="-457200">
              <a:buFont typeface="+mj-lt"/>
              <a:buAutoNum type="arabicPeriod"/>
            </a:pPr>
            <a:r>
              <a:rPr lang="en-US" sz="3600"/>
              <a:t>Inkubasi</a:t>
            </a:r>
          </a:p>
          <a:p>
            <a:pPr marL="457200" indent="-457200">
              <a:buFont typeface="+mj-lt"/>
              <a:buAutoNum type="arabicPeriod"/>
            </a:pPr>
            <a:r>
              <a:rPr lang="en-US" sz="3600"/>
              <a:t>Menilai</a:t>
            </a:r>
          </a:p>
          <a:p>
            <a:pPr marL="457200" indent="-457200">
              <a:buFont typeface="+mj-lt"/>
              <a:buAutoNum type="arabicPeriod"/>
            </a:pPr>
            <a:r>
              <a:rPr lang="en-US" sz="3600"/>
              <a:t>Memperkuat</a:t>
            </a:r>
          </a:p>
        </p:txBody>
      </p:sp>
    </p:spTree>
    <p:extLst>
      <p:ext uri="{BB962C8B-B14F-4D97-AF65-F5344CB8AC3E}">
        <p14:creationId xmlns:p14="http://schemas.microsoft.com/office/powerpoint/2010/main" val="303640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1. Mendefinisikan</a:t>
            </a:r>
            <a:endParaRPr lang="en-US" dirty="0"/>
          </a:p>
        </p:txBody>
      </p:sp>
      <p:sp>
        <p:nvSpPr>
          <p:cNvPr id="14" name="Content Placeholder 13"/>
          <p:cNvSpPr>
            <a:spLocks noGrp="1"/>
          </p:cNvSpPr>
          <p:nvPr>
            <p:ph idx="1"/>
          </p:nvPr>
        </p:nvSpPr>
        <p:spPr/>
        <p:txBody>
          <a:bodyPr>
            <a:normAutofit/>
          </a:bodyPr>
          <a:lstStyle/>
          <a:p>
            <a:pPr marL="0" indent="0" algn="ctr">
              <a:buNone/>
            </a:pPr>
            <a:r>
              <a:rPr lang="en-US" sz="3600">
                <a:solidFill>
                  <a:srgbClr val="FFFF00"/>
                </a:solidFill>
                <a:effectLst>
                  <a:outerShdw blurRad="38100" dist="38100" dir="2700000" algn="tl">
                    <a:srgbClr val="000000">
                      <a:alpha val="43137"/>
                    </a:srgbClr>
                  </a:outerShdw>
                </a:effectLst>
              </a:rPr>
              <a:t>Definisikan permasalahan yang sedang Anda atasi</a:t>
            </a:r>
          </a:p>
          <a:p>
            <a:pPr marL="0" indent="0" algn="ctr">
              <a:buNone/>
            </a:pPr>
            <a:endParaRPr lang="en-US" sz="2800"/>
          </a:p>
          <a:p>
            <a:pPr marL="0" indent="0" algn="ctr">
              <a:buNone/>
            </a:pPr>
            <a:r>
              <a:rPr lang="en-US" sz="2800"/>
              <a:t>Sebuah gagasan kreatif adalah solusi bagi sebuah permasalahan. Cara Anda mendefinisikannya akan menentukan cara Anda menyelesaikannya. Kesalahan adalah akibat dari menyelesaikan permasalahan yang terlalu dangkal atau terlalu luas</a:t>
            </a:r>
            <a:endParaRPr lang="en-US" sz="2800" dirty="0"/>
          </a:p>
        </p:txBody>
      </p:sp>
    </p:spTree>
    <p:extLst>
      <p:ext uri="{BB962C8B-B14F-4D97-AF65-F5344CB8AC3E}">
        <p14:creationId xmlns:p14="http://schemas.microsoft.com/office/powerpoint/2010/main" val="58726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ravelandescape.ca/wp-content/uploads/2012/06/boat-lake-forest-fishing-cottage-in-Cana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3527"/>
            <a:ext cx="12188825" cy="8111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4038600"/>
            <a:ext cx="8097088" cy="1077218"/>
          </a:xfrm>
          <a:prstGeom prst="rect">
            <a:avLst/>
          </a:prstGeom>
          <a:noFill/>
        </p:spPr>
        <p:txBody>
          <a:bodyPr wrap="none" rtlCol="0">
            <a:spAutoFit/>
          </a:bodyPr>
          <a:lstStyle/>
          <a:p>
            <a:r>
              <a:rPr lang="en-US" sz="3200">
                <a:solidFill>
                  <a:schemeClr val="bg1"/>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Mendefinisikan dengan benar sebuah masalah </a:t>
            </a:r>
          </a:p>
          <a:p>
            <a:r>
              <a:rPr lang="en-US" sz="3200">
                <a:solidFill>
                  <a:schemeClr val="bg1"/>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adalah separuh dari solusi</a:t>
            </a:r>
          </a:p>
        </p:txBody>
      </p:sp>
    </p:spTree>
    <p:extLst>
      <p:ext uri="{BB962C8B-B14F-4D97-AF65-F5344CB8AC3E}">
        <p14:creationId xmlns:p14="http://schemas.microsoft.com/office/powerpoint/2010/main" val="34331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Meminjam</a:t>
            </a:r>
          </a:p>
        </p:txBody>
      </p:sp>
      <p:sp>
        <p:nvSpPr>
          <p:cNvPr id="3" name="Content Placeholder 2"/>
          <p:cNvSpPr>
            <a:spLocks noGrp="1"/>
          </p:cNvSpPr>
          <p:nvPr>
            <p:ph idx="1"/>
          </p:nvPr>
        </p:nvSpPr>
        <p:spPr/>
        <p:txBody>
          <a:bodyPr/>
          <a:lstStyle/>
          <a:p>
            <a:pPr marL="0" indent="0" algn="ctr">
              <a:buNone/>
            </a:pPr>
            <a:r>
              <a:rPr lang="en-US" sz="3600">
                <a:solidFill>
                  <a:srgbClr val="FFFF00"/>
                </a:solidFill>
                <a:effectLst>
                  <a:outerShdw blurRad="38100" dist="38100" dir="2700000" algn="tl">
                    <a:srgbClr val="000000">
                      <a:alpha val="43137"/>
                    </a:srgbClr>
                  </a:outerShdw>
                </a:effectLst>
              </a:rPr>
              <a:t>Pinjamlah gagasan dari tempat-tempat dengan permasalahan sejenis</a:t>
            </a:r>
          </a:p>
          <a:p>
            <a:r>
              <a:rPr lang="en-US"/>
              <a:t>Ini adalah bahan-bahan pembangun solusi Anda. Dengan menggunakan definisi permasalahan, pinjamlah gagasan dari tempat-tempat yang memiliki permasalahan sejenis.</a:t>
            </a:r>
          </a:p>
          <a:p>
            <a:r>
              <a:rPr lang="en-US"/>
              <a:t>Maka mulailah dengan competitor Anda, kemudian carilah di industry lain, dan akhirnya carilah di luar dunia bisnis, carilah di ilmu pengetahuan, seni, atau hiburan untuk melihat cara mereka menyelesaikan permasalahan tersebut.</a:t>
            </a:r>
          </a:p>
        </p:txBody>
      </p:sp>
    </p:spTree>
    <p:extLst>
      <p:ext uri="{BB962C8B-B14F-4D97-AF65-F5344CB8AC3E}">
        <p14:creationId xmlns:p14="http://schemas.microsoft.com/office/powerpoint/2010/main" val="10729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rves 16x9">
  <a:themeElements>
    <a:clrScheme name="Curves_16x9">
      <a:dk1>
        <a:sysClr val="windowText" lastClr="000000"/>
      </a:dk1>
      <a:lt1>
        <a:sysClr val="window" lastClr="FFFFFF"/>
      </a:lt1>
      <a:dk2>
        <a:srgbClr val="1D4D53"/>
      </a:dk2>
      <a:lt2>
        <a:srgbClr val="96D2DA"/>
      </a:lt2>
      <a:accent1>
        <a:srgbClr val="00B1C5"/>
      </a:accent1>
      <a:accent2>
        <a:srgbClr val="49AF0A"/>
      </a:accent2>
      <a:accent3>
        <a:srgbClr val="6457DB"/>
      </a:accent3>
      <a:accent4>
        <a:srgbClr val="CF4895"/>
      </a:accent4>
      <a:accent5>
        <a:srgbClr val="0065E1"/>
      </a:accent5>
      <a:accent6>
        <a:srgbClr val="A84BE1"/>
      </a:accent6>
      <a:hlink>
        <a:srgbClr val="CF4895"/>
      </a:hlink>
      <a:folHlink>
        <a:srgbClr val="7F7F7F"/>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Curves_16x9">
      <a:dk1>
        <a:sysClr val="windowText" lastClr="000000"/>
      </a:dk1>
      <a:lt1>
        <a:sysClr val="window" lastClr="FFFFFF"/>
      </a:lt1>
      <a:dk2>
        <a:srgbClr val="1D4D53"/>
      </a:dk2>
      <a:lt2>
        <a:srgbClr val="96D2DA"/>
      </a:lt2>
      <a:accent1>
        <a:srgbClr val="00B1C5"/>
      </a:accent1>
      <a:accent2>
        <a:srgbClr val="49AF0A"/>
      </a:accent2>
      <a:accent3>
        <a:srgbClr val="6457DB"/>
      </a:accent3>
      <a:accent4>
        <a:srgbClr val="CF4895"/>
      </a:accent4>
      <a:accent5>
        <a:srgbClr val="0065E1"/>
      </a:accent5>
      <a:accent6>
        <a:srgbClr val="A84BE1"/>
      </a:accent6>
      <a:hlink>
        <a:srgbClr val="CF4895"/>
      </a:hlink>
      <a:folHlink>
        <a:srgbClr val="7F7F7F"/>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ves_16x9">
      <a:dk1>
        <a:sysClr val="windowText" lastClr="000000"/>
      </a:dk1>
      <a:lt1>
        <a:sysClr val="window" lastClr="FFFFFF"/>
      </a:lt1>
      <a:dk2>
        <a:srgbClr val="1D4D53"/>
      </a:dk2>
      <a:lt2>
        <a:srgbClr val="96D2DA"/>
      </a:lt2>
      <a:accent1>
        <a:srgbClr val="00B1C5"/>
      </a:accent1>
      <a:accent2>
        <a:srgbClr val="49AF0A"/>
      </a:accent2>
      <a:accent3>
        <a:srgbClr val="6457DB"/>
      </a:accent3>
      <a:accent4>
        <a:srgbClr val="CF4895"/>
      </a:accent4>
      <a:accent5>
        <a:srgbClr val="0065E1"/>
      </a:accent5>
      <a:accent6>
        <a:srgbClr val="A84BE1"/>
      </a:accent6>
      <a:hlink>
        <a:srgbClr val="CF4895"/>
      </a:hlink>
      <a:folHlink>
        <a:srgbClr val="7F7F7F"/>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31E73-3400-43EB-B8BB-CAAED88672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Musical curves presentation (widescreen)</Template>
  <TotalTime>0</TotalTime>
  <Words>563</Words>
  <Application>Microsoft Office PowerPoint</Application>
  <PresentationFormat>Custom</PresentationFormat>
  <Paragraphs>93</Paragraphs>
  <Slides>19</Slides>
  <Notes>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Curves 16x9</vt:lpstr>
      <vt:lpstr>Borrowing Brilliance</vt:lpstr>
      <vt:lpstr>Pada awalnya, kreatifitas adalah meniru</vt:lpstr>
      <vt:lpstr>Setiap gagasan dibangun dari gagasan lain,  tak ada pemikiran yang benar-benar orisinal</vt:lpstr>
      <vt:lpstr>PowerPoint Presentation</vt:lpstr>
      <vt:lpstr> “brilliance is borrowed” Kecerdasan adalah pinjaman</vt:lpstr>
      <vt:lpstr>6 Langkah</vt:lpstr>
      <vt:lpstr>1. Mendefinisikan</vt:lpstr>
      <vt:lpstr>PowerPoint Presentation</vt:lpstr>
      <vt:lpstr>2. Meminjam</vt:lpstr>
      <vt:lpstr>PowerPoint Presentation</vt:lpstr>
      <vt:lpstr>3. Memadukan</vt:lpstr>
      <vt:lpstr>PowerPoint Presentation</vt:lpstr>
      <vt:lpstr>4. Inkubasi</vt:lpstr>
      <vt:lpstr>PowerPoint Presentation</vt:lpstr>
      <vt:lpstr>5. Menilai</vt:lpstr>
      <vt:lpstr>PowerPoint Presentation</vt:lpstr>
      <vt:lpstr>6. Memperkuat</vt:lpstr>
      <vt:lpstr>Thomas Edisson, 1877 | Phonograph</vt:lpstr>
      <vt:lpstr>6 Langkah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Borrowing Brilliance</dc:title>
  <dc:creator/>
  <cp:keywords/>
  <cp:lastModifiedBy/>
  <cp:revision>2</cp:revision>
  <dcterms:created xsi:type="dcterms:W3CDTF">2015-05-18T22:47:01Z</dcterms:created>
  <dcterms:modified xsi:type="dcterms:W3CDTF">2019-10-15T01:13:28Z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TC028010949991</vt:lpwstr>
  </property>
</Properties>
</file>